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Poppins Bold" charset="1" panose="00000800000000000000"/>
      <p:regular r:id="rId32"/>
    </p:embeddedFont>
    <p:embeddedFont>
      <p:font typeface="Poppins" charset="1" panose="00000500000000000000"/>
      <p:regular r:id="rId33"/>
    </p:embeddedFont>
    <p:embeddedFont>
      <p:font typeface="Poppins Ultra-Bold" charset="1" panose="00000900000000000000"/>
      <p:regular r:id="rId34"/>
    </p:embeddedFont>
    <p:embeddedFont>
      <p:font typeface="Poppins Semi-Bold" charset="1" panose="00000700000000000000"/>
      <p:regular r:id="rId35"/>
    </p:embeddedFont>
    <p:embeddedFont>
      <p:font typeface="Poppins Bold Italics" charset="1" panose="000008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23302" y="6521884"/>
            <a:ext cx="1823236" cy="960487"/>
            <a:chOff x="0" y="0"/>
            <a:chExt cx="480194" cy="252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0194" cy="252968"/>
            </a:xfrm>
            <a:custGeom>
              <a:avLst/>
              <a:gdLst/>
              <a:ahLst/>
              <a:cxnLst/>
              <a:rect r="r" b="b" t="t" l="l"/>
              <a:pathLst>
                <a:path h="252968" w="480194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36061" y="6780549"/>
            <a:ext cx="986790" cy="443158"/>
          </a:xfrm>
          <a:custGeom>
            <a:avLst/>
            <a:gdLst/>
            <a:ahLst/>
            <a:cxnLst/>
            <a:rect r="r" b="b" t="t" l="l"/>
            <a:pathLst>
              <a:path h="443158" w="986790">
                <a:moveTo>
                  <a:pt x="0" y="0"/>
                </a:moveTo>
                <a:lnTo>
                  <a:pt x="986790" y="0"/>
                </a:lnTo>
                <a:lnTo>
                  <a:pt x="986790" y="443158"/>
                </a:lnTo>
                <a:lnTo>
                  <a:pt x="0" y="44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8023" y="4668636"/>
            <a:ext cx="10422617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BCG X Challenge</a:t>
            </a:r>
            <a:r>
              <a:rPr lang="en-US" sz="9200" spc="-230" b="true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3302" y="3932683"/>
            <a:ext cx="469793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GRUPO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678145" y="-2219222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56661" y="7602881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96644" y="2662275"/>
            <a:ext cx="10494712" cy="6769089"/>
          </a:xfrm>
          <a:custGeom>
            <a:avLst/>
            <a:gdLst/>
            <a:ahLst/>
            <a:cxnLst/>
            <a:rect r="r" b="b" t="t" l="l"/>
            <a:pathLst>
              <a:path h="6769089" w="10494712">
                <a:moveTo>
                  <a:pt x="0" y="0"/>
                </a:moveTo>
                <a:lnTo>
                  <a:pt x="10494712" y="0"/>
                </a:lnTo>
                <a:lnTo>
                  <a:pt x="10494712" y="6769089"/>
                </a:lnTo>
                <a:lnTo>
                  <a:pt x="0" y="6769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13438" y="1028700"/>
            <a:ext cx="7661123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Arquitetura</a:t>
            </a:r>
            <a:r>
              <a:rPr lang="en-US" b="true" sz="9200" spc="-23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57581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b="true" sz="2499" spc="312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  <a:r>
              <a:rPr lang="en-US" sz="2499" spc="312" b="true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front-end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867791">
            <a:off x="12319034" y="-4109530"/>
            <a:ext cx="9880532" cy="9880532"/>
          </a:xfrm>
          <a:custGeom>
            <a:avLst/>
            <a:gdLst/>
            <a:ahLst/>
            <a:cxnLst/>
            <a:rect r="r" b="b" t="t" l="l"/>
            <a:pathLst>
              <a:path h="9880532" w="9880532">
                <a:moveTo>
                  <a:pt x="0" y="0"/>
                </a:moveTo>
                <a:lnTo>
                  <a:pt x="9880532" y="0"/>
                </a:lnTo>
                <a:lnTo>
                  <a:pt x="9880532" y="9880532"/>
                </a:lnTo>
                <a:lnTo>
                  <a:pt x="0" y="9880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24624" y="3481692"/>
            <a:ext cx="3728847" cy="4203667"/>
            <a:chOff x="0" y="0"/>
            <a:chExt cx="4971796" cy="560488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090376" y="0"/>
              <a:ext cx="2791045" cy="2799731"/>
              <a:chOff x="0" y="0"/>
              <a:chExt cx="689953" cy="69210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568121" y="431803"/>
              <a:ext cx="1839622" cy="1839622"/>
            </a:xfrm>
            <a:custGeom>
              <a:avLst/>
              <a:gdLst/>
              <a:ahLst/>
              <a:cxnLst/>
              <a:rect r="r" b="b" t="t" l="l"/>
              <a:pathLst>
                <a:path h="1839622" w="1839622">
                  <a:moveTo>
                    <a:pt x="0" y="0"/>
                  </a:moveTo>
                  <a:lnTo>
                    <a:pt x="1839622" y="0"/>
                  </a:lnTo>
                  <a:lnTo>
                    <a:pt x="1839622" y="1839622"/>
                  </a:lnTo>
                  <a:lnTo>
                    <a:pt x="0" y="1839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088342" y="3234826"/>
              <a:ext cx="2795112" cy="706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Limpeza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096764"/>
              <a:ext cx="4971796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Removemos stopwords para reduzir ruídos e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destacar informações cruciais.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78241" y="3481692"/>
            <a:ext cx="3728847" cy="4908849"/>
            <a:chOff x="0" y="0"/>
            <a:chExt cx="4971796" cy="654513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090376" y="0"/>
              <a:ext cx="2791045" cy="2799731"/>
              <a:chOff x="0" y="0"/>
              <a:chExt cx="689953" cy="69210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566087" y="480055"/>
              <a:ext cx="1839622" cy="1839622"/>
            </a:xfrm>
            <a:custGeom>
              <a:avLst/>
              <a:gdLst/>
              <a:ahLst/>
              <a:cxnLst/>
              <a:rect r="r" b="b" t="t" l="l"/>
              <a:pathLst>
                <a:path h="1839622" w="1839622">
                  <a:moveTo>
                    <a:pt x="0" y="0"/>
                  </a:moveTo>
                  <a:lnTo>
                    <a:pt x="1839622" y="0"/>
                  </a:lnTo>
                  <a:lnTo>
                    <a:pt x="1839622" y="1839621"/>
                  </a:lnTo>
                  <a:lnTo>
                    <a:pt x="0" y="1839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880673" y="3234826"/>
              <a:ext cx="3210450" cy="706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Chunking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021007"/>
              <a:ext cx="4971796" cy="2524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chunks de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800 palavras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com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10% de overlap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, garantindo continuidade semântica sem perda de contexto.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231858" y="3481692"/>
            <a:ext cx="3489448" cy="4556258"/>
            <a:chOff x="0" y="0"/>
            <a:chExt cx="4652598" cy="607501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930777" y="0"/>
              <a:ext cx="2791045" cy="2799731"/>
              <a:chOff x="0" y="0"/>
              <a:chExt cx="689953" cy="69210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1354366" y="454295"/>
              <a:ext cx="1839622" cy="1839622"/>
            </a:xfrm>
            <a:custGeom>
              <a:avLst/>
              <a:gdLst/>
              <a:ahLst/>
              <a:cxnLst/>
              <a:rect r="r" b="b" t="t" l="l"/>
              <a:pathLst>
                <a:path h="1839622" w="1839622">
                  <a:moveTo>
                    <a:pt x="0" y="0"/>
                  </a:moveTo>
                  <a:lnTo>
                    <a:pt x="1839621" y="0"/>
                  </a:lnTo>
                  <a:lnTo>
                    <a:pt x="1839621" y="1839621"/>
                  </a:lnTo>
                  <a:lnTo>
                    <a:pt x="0" y="1839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421107" y="3196947"/>
              <a:ext cx="3810383" cy="706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Vetorização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4058885"/>
              <a:ext cx="4652598" cy="201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Transformamos textos em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vetores numéricos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, uma abordagem que favorece a análise computacional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246076" y="3481692"/>
            <a:ext cx="4317300" cy="4203667"/>
            <a:chOff x="0" y="0"/>
            <a:chExt cx="5756400" cy="560488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1482678" y="0"/>
              <a:ext cx="2791045" cy="2799731"/>
              <a:chOff x="0" y="0"/>
              <a:chExt cx="689953" cy="69210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2152431" y="472815"/>
              <a:ext cx="1451539" cy="1839622"/>
            </a:xfrm>
            <a:custGeom>
              <a:avLst/>
              <a:gdLst/>
              <a:ahLst/>
              <a:cxnLst/>
              <a:rect r="r" b="b" t="t" l="l"/>
              <a:pathLst>
                <a:path h="1839622" w="1451539">
                  <a:moveTo>
                    <a:pt x="0" y="0"/>
                  </a:moveTo>
                  <a:lnTo>
                    <a:pt x="1451539" y="0"/>
                  </a:lnTo>
                  <a:lnTo>
                    <a:pt x="1451539" y="1839621"/>
                  </a:lnTo>
                  <a:lnTo>
                    <a:pt x="0" y="1839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226116" y="3234826"/>
              <a:ext cx="5240993" cy="706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Armazenamento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4096764"/>
              <a:ext cx="5756400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Os vetores são armazenados em um banco de dados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otimizado para alta disponibilidade.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757581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1087631"/>
            <a:ext cx="16377437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Envio dos PDFs para o banco de dados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b="true" sz="2499" spc="312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  <a:r>
              <a:rPr lang="en-US" sz="2499" spc="312" b="true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front-end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3499218" y="6553206"/>
            <a:ext cx="14351417" cy="14351417"/>
          </a:xfrm>
          <a:custGeom>
            <a:avLst/>
            <a:gdLst/>
            <a:ahLst/>
            <a:cxnLst/>
            <a:rect r="r" b="b" t="t" l="l"/>
            <a:pathLst>
              <a:path h="14351417" w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109010" y="-3608525"/>
            <a:ext cx="8162790" cy="8162790"/>
          </a:xfrm>
          <a:custGeom>
            <a:avLst/>
            <a:gdLst/>
            <a:ahLst/>
            <a:cxnLst/>
            <a:rect r="r" b="b" t="t" l="l"/>
            <a:pathLst>
              <a:path h="8162790" w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76833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5" y="0"/>
                </a:lnTo>
                <a:lnTo>
                  <a:pt x="1125405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13099"/>
            <a:ext cx="15874969" cy="197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Identificação da Correspondência Mais Próxima da Pergunta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37817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303" y="3228508"/>
            <a:ext cx="3845489" cy="4705089"/>
            <a:chOff x="0" y="0"/>
            <a:chExt cx="5127318" cy="627345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168137" y="0"/>
              <a:ext cx="2791045" cy="2799731"/>
              <a:chOff x="0" y="0"/>
              <a:chExt cx="689953" cy="69210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566087" y="480055"/>
              <a:ext cx="1839622" cy="1839622"/>
            </a:xfrm>
            <a:custGeom>
              <a:avLst/>
              <a:gdLst/>
              <a:ahLst/>
              <a:cxnLst/>
              <a:rect r="r" b="b" t="t" l="l"/>
              <a:pathLst>
                <a:path h="1839622" w="1839622">
                  <a:moveTo>
                    <a:pt x="0" y="0"/>
                  </a:moveTo>
                  <a:lnTo>
                    <a:pt x="1839622" y="0"/>
                  </a:lnTo>
                  <a:lnTo>
                    <a:pt x="1839622" y="1839621"/>
                  </a:lnTo>
                  <a:lnTo>
                    <a:pt x="0" y="1839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3263861"/>
              <a:ext cx="5127318" cy="134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Carregamento dos Documentos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7761" y="4765327"/>
              <a:ext cx="4971796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Carrega os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embeddings 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 seus documentos a partir de um arquivo .npz.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725311" y="3228508"/>
            <a:ext cx="3511164" cy="5848089"/>
            <a:chOff x="0" y="0"/>
            <a:chExt cx="4681552" cy="779745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1037721" y="0"/>
              <a:ext cx="2791045" cy="2799731"/>
              <a:chOff x="0" y="0"/>
              <a:chExt cx="689953" cy="69210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1513432" y="480055"/>
              <a:ext cx="1839622" cy="1839622"/>
            </a:xfrm>
            <a:custGeom>
              <a:avLst/>
              <a:gdLst/>
              <a:ahLst/>
              <a:cxnLst/>
              <a:rect r="r" b="b" t="t" l="l"/>
              <a:pathLst>
                <a:path h="1839622" w="1839622">
                  <a:moveTo>
                    <a:pt x="0" y="0"/>
                  </a:moveTo>
                  <a:lnTo>
                    <a:pt x="1839622" y="0"/>
                  </a:lnTo>
                  <a:lnTo>
                    <a:pt x="1839622" y="1839621"/>
                  </a:lnTo>
                  <a:lnTo>
                    <a:pt x="0" y="1839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08918" y="3263861"/>
              <a:ext cx="3863716" cy="134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Vetorização da Pergunta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4765327"/>
              <a:ext cx="4681552" cy="3032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Vetorização da pergunta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do usuário, utilizando a API da OpenAI, para possibilitar a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comparação 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com os embeddings dos documentos.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76533" y="3228508"/>
            <a:ext cx="4551332" cy="5828469"/>
            <a:chOff x="0" y="0"/>
            <a:chExt cx="6068442" cy="7771292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1548903" y="0"/>
              <a:ext cx="2791045" cy="2799731"/>
              <a:chOff x="0" y="0"/>
              <a:chExt cx="689953" cy="69210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1963005" y="418446"/>
              <a:ext cx="1962840" cy="1962840"/>
            </a:xfrm>
            <a:custGeom>
              <a:avLst/>
              <a:gdLst/>
              <a:ahLst/>
              <a:cxnLst/>
              <a:rect r="r" b="b" t="t" l="l"/>
              <a:pathLst>
                <a:path h="1962840" w="1962840">
                  <a:moveTo>
                    <a:pt x="0" y="0"/>
                  </a:moveTo>
                  <a:lnTo>
                    <a:pt x="1962840" y="0"/>
                  </a:lnTo>
                  <a:lnTo>
                    <a:pt x="1962840" y="1962839"/>
                  </a:lnTo>
                  <a:lnTo>
                    <a:pt x="0" y="1962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81683" y="3125910"/>
              <a:ext cx="5525483" cy="198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Seleção dos Vetores mais Relevantes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5247167"/>
              <a:ext cx="6068442" cy="2524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Utilização da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distância euclidiana 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para análise de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similaridade semântica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entre os vetores da pergunta e dos documentos, a fim de extrair os mais relevantes(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top k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415662" y="3228508"/>
            <a:ext cx="3930745" cy="5086089"/>
            <a:chOff x="0" y="0"/>
            <a:chExt cx="5240993" cy="6781452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1256562" y="0"/>
              <a:ext cx="2791045" cy="2799731"/>
              <a:chOff x="0" y="0"/>
              <a:chExt cx="689953" cy="692101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89953" cy="692101"/>
              </a:xfrm>
              <a:custGeom>
                <a:avLst/>
                <a:gdLst/>
                <a:ahLst/>
                <a:cxnLst/>
                <a:rect r="r" b="b" t="t" l="l"/>
                <a:pathLst>
                  <a:path h="692101" w="689953">
                    <a:moveTo>
                      <a:pt x="188621" y="0"/>
                    </a:moveTo>
                    <a:lnTo>
                      <a:pt x="501332" y="0"/>
                    </a:lnTo>
                    <a:cubicBezTo>
                      <a:pt x="605505" y="0"/>
                      <a:pt x="689953" y="84449"/>
                      <a:pt x="689953" y="188621"/>
                    </a:cubicBezTo>
                    <a:lnTo>
                      <a:pt x="689953" y="503479"/>
                    </a:lnTo>
                    <a:cubicBezTo>
                      <a:pt x="689953" y="607652"/>
                      <a:pt x="605505" y="692101"/>
                      <a:pt x="501332" y="692101"/>
                    </a:cubicBezTo>
                    <a:lnTo>
                      <a:pt x="188621" y="692101"/>
                    </a:lnTo>
                    <a:cubicBezTo>
                      <a:pt x="84449" y="692101"/>
                      <a:pt x="0" y="607652"/>
                      <a:pt x="0" y="503479"/>
                    </a:cubicBezTo>
                    <a:lnTo>
                      <a:pt x="0" y="188621"/>
                    </a:lnTo>
                    <a:cubicBezTo>
                      <a:pt x="0" y="84449"/>
                      <a:pt x="84449" y="0"/>
                      <a:pt x="18862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89FFDB">
                    <a:alpha val="24706"/>
                  </a:srgbClr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689953" cy="7302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1736574" y="551832"/>
              <a:ext cx="1767845" cy="1767845"/>
            </a:xfrm>
            <a:custGeom>
              <a:avLst/>
              <a:gdLst/>
              <a:ahLst/>
              <a:cxnLst/>
              <a:rect r="r" b="b" t="t" l="l"/>
              <a:pathLst>
                <a:path h="1767845" w="1767845">
                  <a:moveTo>
                    <a:pt x="0" y="0"/>
                  </a:moveTo>
                  <a:lnTo>
                    <a:pt x="1767845" y="0"/>
                  </a:lnTo>
                  <a:lnTo>
                    <a:pt x="1767845" y="1767844"/>
                  </a:lnTo>
                  <a:lnTo>
                    <a:pt x="0" y="1767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0" y="3234826"/>
              <a:ext cx="5240993" cy="1345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2"/>
                </a:lnSpc>
              </a:pPr>
              <a:r>
                <a:rPr lang="en-US" b="true" sz="3429" spc="-85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Geração da Resposta</a:t>
              </a:r>
              <a:r>
                <a:rPr lang="en-US" b="true" sz="3429" spc="-85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02247" y="4765327"/>
              <a:ext cx="5036500" cy="201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Prompt 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que recebe a partir de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RAG 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os documentos mais relevantes e </a:t>
              </a:r>
              <a:r>
                <a:rPr lang="en-US" sz="2000" b="true">
                  <a:solidFill>
                    <a:srgbClr val="FFFFFF">
                      <a:alpha val="8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gera a resposta</a:t>
              </a:r>
              <a:r>
                <a:rPr lang="en-US" sz="2000">
                  <a:solidFill>
                    <a:srgbClr val="FFFFFF">
                      <a:alpha val="8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para o usuário.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b="true" sz="2499" spc="312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  <a:r>
              <a:rPr lang="en-US" sz="2499" spc="312" b="true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front-end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678145" y="-2219222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56661" y="7602881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37813" y="4690921"/>
            <a:ext cx="4051904" cy="657064"/>
            <a:chOff x="0" y="0"/>
            <a:chExt cx="285176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37813" y="5459256"/>
            <a:ext cx="4051904" cy="657064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37813" y="6230620"/>
            <a:ext cx="4051904" cy="657064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434145" y="480008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34145" y="5568420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76086" y="6339784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137813" y="7001984"/>
            <a:ext cx="4051904" cy="657064"/>
            <a:chOff x="0" y="0"/>
            <a:chExt cx="2851769" cy="4624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287960" y="7111148"/>
            <a:ext cx="375160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FFFFFF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Conceitos de DDD: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37813" y="7773348"/>
            <a:ext cx="4051904" cy="657064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434145" y="7882512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37813" y="8544712"/>
            <a:ext cx="4051904" cy="657064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34145" y="865387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3503525" y="2847683"/>
            <a:ext cx="11300714" cy="1728939"/>
            <a:chOff x="0" y="0"/>
            <a:chExt cx="15067618" cy="2305252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5067618" cy="2305252"/>
              <a:chOff x="0" y="0"/>
              <a:chExt cx="3022659" cy="462448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022659" cy="462448"/>
              </a:xfrm>
              <a:custGeom>
                <a:avLst/>
                <a:gdLst/>
                <a:ahLst/>
                <a:cxnLst/>
                <a:rect r="r" b="b" t="t" l="l"/>
                <a:pathLst>
                  <a:path h="462448" w="3022659">
                    <a:moveTo>
                      <a:pt x="34939" y="0"/>
                    </a:moveTo>
                    <a:lnTo>
                      <a:pt x="2987720" y="0"/>
                    </a:lnTo>
                    <a:cubicBezTo>
                      <a:pt x="3007016" y="0"/>
                      <a:pt x="3022659" y="15643"/>
                      <a:pt x="3022659" y="34939"/>
                    </a:cubicBezTo>
                    <a:lnTo>
                      <a:pt x="3022659" y="427509"/>
                    </a:lnTo>
                    <a:cubicBezTo>
                      <a:pt x="3022659" y="436775"/>
                      <a:pt x="3018978" y="445662"/>
                      <a:pt x="3012425" y="452215"/>
                    </a:cubicBezTo>
                    <a:cubicBezTo>
                      <a:pt x="3005873" y="458767"/>
                      <a:pt x="2996986" y="462448"/>
                      <a:pt x="2987720" y="462448"/>
                    </a:cubicBezTo>
                    <a:lnTo>
                      <a:pt x="34939" y="462448"/>
                    </a:lnTo>
                    <a:cubicBezTo>
                      <a:pt x="15643" y="462448"/>
                      <a:pt x="0" y="446805"/>
                      <a:pt x="0" y="427509"/>
                    </a:cubicBezTo>
                    <a:lnTo>
                      <a:pt x="0" y="34939"/>
                    </a:lnTo>
                    <a:cubicBezTo>
                      <a:pt x="0" y="15643"/>
                      <a:pt x="15643" y="0"/>
                      <a:pt x="34939" y="0"/>
                    </a:cubicBezTo>
                    <a:close/>
                  </a:path>
                </a:pathLst>
              </a:custGeom>
              <a:solidFill>
                <a:srgbClr val="89FFDB">
                  <a:alpha val="6667"/>
                </a:srgbClr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3022659" cy="5005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0" y="169115"/>
              <a:ext cx="15067618" cy="196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55"/>
                </a:lnSpc>
              </a:pPr>
              <a:r>
                <a:rPr lang="en-US" b="true" sz="5050" spc="-126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Por que pensar na arquitetura de um sistema é importante?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2651040" y="1067640"/>
              <a:ext cx="389518" cy="1094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2"/>
                </a:lnSpc>
              </a:pPr>
              <a:r>
                <a:rPr lang="en-US" b="true" sz="5438" spc="-135">
                  <a:solidFill>
                    <a:srgbClr val="00DCBA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.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364566" y="1028700"/>
            <a:ext cx="16038690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770221" y="-1623176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3" y="0"/>
                </a:lnTo>
                <a:lnTo>
                  <a:pt x="9282223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11688" y="7659048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81815" y="3512411"/>
            <a:ext cx="9479821" cy="1832544"/>
            <a:chOff x="0" y="0"/>
            <a:chExt cx="2392261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92261" cy="462448"/>
            </a:xfrm>
            <a:custGeom>
              <a:avLst/>
              <a:gdLst/>
              <a:ahLst/>
              <a:cxnLst/>
              <a:rect r="r" b="b" t="t" l="l"/>
              <a:pathLst>
                <a:path h="462448" w="2392261">
                  <a:moveTo>
                    <a:pt x="41650" y="0"/>
                  </a:moveTo>
                  <a:lnTo>
                    <a:pt x="2350611" y="0"/>
                  </a:lnTo>
                  <a:cubicBezTo>
                    <a:pt x="2373613" y="0"/>
                    <a:pt x="2392261" y="18647"/>
                    <a:pt x="2392261" y="41650"/>
                  </a:cubicBezTo>
                  <a:lnTo>
                    <a:pt x="2392261" y="420798"/>
                  </a:lnTo>
                  <a:cubicBezTo>
                    <a:pt x="2392261" y="431844"/>
                    <a:pt x="2387873" y="442438"/>
                    <a:pt x="2380062" y="450249"/>
                  </a:cubicBezTo>
                  <a:cubicBezTo>
                    <a:pt x="2372251" y="458060"/>
                    <a:pt x="2361657" y="462448"/>
                    <a:pt x="2350611" y="462448"/>
                  </a:cubicBezTo>
                  <a:lnTo>
                    <a:pt x="41650" y="462448"/>
                  </a:lnTo>
                  <a:cubicBezTo>
                    <a:pt x="30604" y="462448"/>
                    <a:pt x="20010" y="458060"/>
                    <a:pt x="12199" y="450249"/>
                  </a:cubicBezTo>
                  <a:cubicBezTo>
                    <a:pt x="4388" y="442438"/>
                    <a:pt x="0" y="431844"/>
                    <a:pt x="0" y="420798"/>
                  </a:cubicBezTo>
                  <a:lnTo>
                    <a:pt x="0" y="41650"/>
                  </a:lnTo>
                  <a:cubicBezTo>
                    <a:pt x="0" y="30604"/>
                    <a:pt x="4388" y="20010"/>
                    <a:pt x="12199" y="12199"/>
                  </a:cubicBezTo>
                  <a:cubicBezTo>
                    <a:pt x="20010" y="4388"/>
                    <a:pt x="30604" y="0"/>
                    <a:pt x="4165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392261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37813" y="5459256"/>
            <a:ext cx="4051904" cy="657064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37813" y="6230620"/>
            <a:ext cx="4051904" cy="657064"/>
            <a:chOff x="0" y="0"/>
            <a:chExt cx="2851769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81815" y="3826396"/>
            <a:ext cx="9647781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</a:t>
            </a:r>
            <a:r>
              <a:rPr lang="en-US" b="true" sz="4311" spc="-107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34145" y="5568420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76086" y="6339784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37813" y="7001984"/>
            <a:ext cx="4051904" cy="657064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287960" y="7111148"/>
            <a:ext cx="375160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FFFFFF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Conceitos de DDD: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37813" y="7773348"/>
            <a:ext cx="4051904" cy="657064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34145" y="7882512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37813" y="8544712"/>
            <a:ext cx="4051904" cy="657064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434145" y="865387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4566" y="1028700"/>
            <a:ext cx="16038690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806138" y="-851812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57461" y="7878123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9" y="0"/>
                </a:lnTo>
                <a:lnTo>
                  <a:pt x="4740519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8901" y="3519213"/>
            <a:ext cx="4009962" cy="650263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8464" y="0"/>
                  </a:moveTo>
                  <a:lnTo>
                    <a:pt x="2753304" y="0"/>
                  </a:lnTo>
                  <a:cubicBezTo>
                    <a:pt x="2807685" y="0"/>
                    <a:pt x="2851769" y="44084"/>
                    <a:pt x="2851769" y="98464"/>
                  </a:cubicBezTo>
                  <a:lnTo>
                    <a:pt x="2851769" y="363984"/>
                  </a:lnTo>
                  <a:cubicBezTo>
                    <a:pt x="2851769" y="418364"/>
                    <a:pt x="2807685" y="462448"/>
                    <a:pt x="2753304" y="462448"/>
                  </a:cubicBezTo>
                  <a:lnTo>
                    <a:pt x="98464" y="462448"/>
                  </a:lnTo>
                  <a:cubicBezTo>
                    <a:pt x="44084" y="462448"/>
                    <a:pt x="0" y="418364"/>
                    <a:pt x="0" y="363984"/>
                  </a:cubicBezTo>
                  <a:lnTo>
                    <a:pt x="0" y="98464"/>
                  </a:lnTo>
                  <a:cubicBezTo>
                    <a:pt x="0" y="44084"/>
                    <a:pt x="44084" y="0"/>
                    <a:pt x="9846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381815" y="4283775"/>
            <a:ext cx="9774466" cy="1832544"/>
            <a:chOff x="0" y="0"/>
            <a:chExt cx="2466615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66616" cy="462448"/>
            </a:xfrm>
            <a:custGeom>
              <a:avLst/>
              <a:gdLst/>
              <a:ahLst/>
              <a:cxnLst/>
              <a:rect r="r" b="b" t="t" l="l"/>
              <a:pathLst>
                <a:path h="462448" w="2466616">
                  <a:moveTo>
                    <a:pt x="40395" y="0"/>
                  </a:moveTo>
                  <a:lnTo>
                    <a:pt x="2426221" y="0"/>
                  </a:lnTo>
                  <a:cubicBezTo>
                    <a:pt x="2436934" y="0"/>
                    <a:pt x="2447209" y="4256"/>
                    <a:pt x="2454784" y="11831"/>
                  </a:cubicBezTo>
                  <a:cubicBezTo>
                    <a:pt x="2462360" y="19407"/>
                    <a:pt x="2466616" y="29681"/>
                    <a:pt x="2466616" y="40395"/>
                  </a:cubicBezTo>
                  <a:lnTo>
                    <a:pt x="2466616" y="422053"/>
                  </a:lnTo>
                  <a:cubicBezTo>
                    <a:pt x="2466616" y="432766"/>
                    <a:pt x="2462360" y="443041"/>
                    <a:pt x="2454784" y="450617"/>
                  </a:cubicBezTo>
                  <a:cubicBezTo>
                    <a:pt x="2447209" y="458192"/>
                    <a:pt x="2436934" y="462448"/>
                    <a:pt x="2426221" y="462448"/>
                  </a:cubicBezTo>
                  <a:lnTo>
                    <a:pt x="40395" y="462448"/>
                  </a:lnTo>
                  <a:cubicBezTo>
                    <a:pt x="18085" y="462448"/>
                    <a:pt x="0" y="444363"/>
                    <a:pt x="0" y="422053"/>
                  </a:cubicBezTo>
                  <a:lnTo>
                    <a:pt x="0" y="40395"/>
                  </a:lnTo>
                  <a:cubicBezTo>
                    <a:pt x="0" y="29681"/>
                    <a:pt x="4256" y="19407"/>
                    <a:pt x="11831" y="11831"/>
                  </a:cubicBezTo>
                  <a:cubicBezTo>
                    <a:pt x="19407" y="4256"/>
                    <a:pt x="29681" y="0"/>
                    <a:pt x="4039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66615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37813" y="6230620"/>
            <a:ext cx="4051904" cy="657064"/>
            <a:chOff x="0" y="0"/>
            <a:chExt cx="2851769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42166" y="3636772"/>
            <a:ext cx="3423433" cy="42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81815" y="4597760"/>
            <a:ext cx="9647781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76086" y="6339784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37813" y="7001984"/>
            <a:ext cx="4051904" cy="657064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287960" y="7111148"/>
            <a:ext cx="375160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FFFFFF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Conceitos de DDD: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37813" y="7773348"/>
            <a:ext cx="4051904" cy="657064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34145" y="7882512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37813" y="8544712"/>
            <a:ext cx="4051904" cy="657064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434145" y="865387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240362" y="5087861"/>
            <a:ext cx="292138" cy="81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b="true" sz="5438" spc="-135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64566" y="1028700"/>
            <a:ext cx="16038690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826888" y="-80448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19268" y="7782873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8901" y="3519213"/>
            <a:ext cx="4009962" cy="650263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8464" y="0"/>
                  </a:moveTo>
                  <a:lnTo>
                    <a:pt x="2753304" y="0"/>
                  </a:lnTo>
                  <a:cubicBezTo>
                    <a:pt x="2807685" y="0"/>
                    <a:pt x="2851769" y="44084"/>
                    <a:pt x="2851769" y="98464"/>
                  </a:cubicBezTo>
                  <a:lnTo>
                    <a:pt x="2851769" y="363984"/>
                  </a:lnTo>
                  <a:cubicBezTo>
                    <a:pt x="2851769" y="418364"/>
                    <a:pt x="2807685" y="462448"/>
                    <a:pt x="2753304" y="462448"/>
                  </a:cubicBezTo>
                  <a:lnTo>
                    <a:pt x="98464" y="462448"/>
                  </a:lnTo>
                  <a:cubicBezTo>
                    <a:pt x="44084" y="462448"/>
                    <a:pt x="0" y="418364"/>
                    <a:pt x="0" y="363984"/>
                  </a:cubicBezTo>
                  <a:lnTo>
                    <a:pt x="0" y="98464"/>
                  </a:lnTo>
                  <a:cubicBezTo>
                    <a:pt x="0" y="44084"/>
                    <a:pt x="44084" y="0"/>
                    <a:pt x="9846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64327" y="4293300"/>
            <a:ext cx="3979110" cy="645260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844883" y="5055139"/>
            <a:ext cx="10895577" cy="1832544"/>
            <a:chOff x="0" y="0"/>
            <a:chExt cx="2749531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9531" cy="462448"/>
            </a:xfrm>
            <a:custGeom>
              <a:avLst/>
              <a:gdLst/>
              <a:ahLst/>
              <a:cxnLst/>
              <a:rect r="r" b="b" t="t" l="l"/>
              <a:pathLst>
                <a:path h="462448" w="2749531">
                  <a:moveTo>
                    <a:pt x="36238" y="0"/>
                  </a:moveTo>
                  <a:lnTo>
                    <a:pt x="2713293" y="0"/>
                  </a:lnTo>
                  <a:cubicBezTo>
                    <a:pt x="2722904" y="0"/>
                    <a:pt x="2732121" y="3818"/>
                    <a:pt x="2738917" y="10614"/>
                  </a:cubicBezTo>
                  <a:cubicBezTo>
                    <a:pt x="2745713" y="17410"/>
                    <a:pt x="2749531" y="26627"/>
                    <a:pt x="2749531" y="36238"/>
                  </a:cubicBezTo>
                  <a:lnTo>
                    <a:pt x="2749531" y="426210"/>
                  </a:lnTo>
                  <a:cubicBezTo>
                    <a:pt x="2749531" y="435821"/>
                    <a:pt x="2745713" y="445038"/>
                    <a:pt x="2738917" y="451834"/>
                  </a:cubicBezTo>
                  <a:cubicBezTo>
                    <a:pt x="2732121" y="458630"/>
                    <a:pt x="2722904" y="462448"/>
                    <a:pt x="2713293" y="462448"/>
                  </a:cubicBezTo>
                  <a:lnTo>
                    <a:pt x="36238" y="462448"/>
                  </a:lnTo>
                  <a:cubicBezTo>
                    <a:pt x="16224" y="462448"/>
                    <a:pt x="0" y="446223"/>
                    <a:pt x="0" y="426210"/>
                  </a:cubicBezTo>
                  <a:lnTo>
                    <a:pt x="0" y="36238"/>
                  </a:lnTo>
                  <a:cubicBezTo>
                    <a:pt x="0" y="26627"/>
                    <a:pt x="3818" y="17410"/>
                    <a:pt x="10614" y="10614"/>
                  </a:cubicBezTo>
                  <a:cubicBezTo>
                    <a:pt x="17410" y="3818"/>
                    <a:pt x="26627" y="0"/>
                    <a:pt x="3623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749531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42166" y="3636772"/>
            <a:ext cx="3423433" cy="42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55336" y="4400504"/>
            <a:ext cx="3397093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56847" y="5369124"/>
            <a:ext cx="9647781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  <a:r>
              <a:rPr lang="en-US" b="true" sz="4311" spc="-107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37813" y="7001984"/>
            <a:ext cx="4051904" cy="657064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287960" y="7111148"/>
            <a:ext cx="375160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FFFFFF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Conceitos de DDD: 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37813" y="7773348"/>
            <a:ext cx="4051904" cy="657064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34145" y="7882512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37813" y="8544712"/>
            <a:ext cx="4051904" cy="657064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434145" y="865387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4566" y="1028700"/>
            <a:ext cx="16038690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196509" y="340986"/>
            <a:ext cx="14351417" cy="14351417"/>
          </a:xfrm>
          <a:custGeom>
            <a:avLst/>
            <a:gdLst/>
            <a:ahLst/>
            <a:cxnLst/>
            <a:rect r="r" b="b" t="t" l="l"/>
            <a:pathLst>
              <a:path h="14351417" w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109010" y="-3608525"/>
            <a:ext cx="8162790" cy="8162790"/>
          </a:xfrm>
          <a:custGeom>
            <a:avLst/>
            <a:gdLst/>
            <a:ahLst/>
            <a:cxnLst/>
            <a:rect r="r" b="b" t="t" l="l"/>
            <a:pathLst>
              <a:path h="8162790" w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15237" y="3148966"/>
            <a:ext cx="2370104" cy="2370104"/>
          </a:xfrm>
          <a:custGeom>
            <a:avLst/>
            <a:gdLst/>
            <a:ahLst/>
            <a:cxnLst/>
            <a:rect r="r" b="b" t="t" l="l"/>
            <a:pathLst>
              <a:path h="2370104" w="2370104">
                <a:moveTo>
                  <a:pt x="0" y="0"/>
                </a:moveTo>
                <a:lnTo>
                  <a:pt x="2370104" y="0"/>
                </a:lnTo>
                <a:lnTo>
                  <a:pt x="2370104" y="2370104"/>
                </a:lnTo>
                <a:lnTo>
                  <a:pt x="0" y="2370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98847" y="3332580"/>
            <a:ext cx="2002883" cy="2002875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5603" t="-29128" r="-8977" b="-3345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222119" y="3588828"/>
            <a:ext cx="3611247" cy="631769"/>
            <a:chOff x="0" y="0"/>
            <a:chExt cx="1942712" cy="3398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712" cy="339868"/>
            </a:xfrm>
            <a:custGeom>
              <a:avLst/>
              <a:gdLst/>
              <a:ahLst/>
              <a:cxnLst/>
              <a:rect r="r" b="b" t="t" l="l"/>
              <a:pathLst>
                <a:path h="339868" w="1942712">
                  <a:moveTo>
                    <a:pt x="85753" y="0"/>
                  </a:moveTo>
                  <a:lnTo>
                    <a:pt x="1856959" y="0"/>
                  </a:lnTo>
                  <a:cubicBezTo>
                    <a:pt x="1904319" y="0"/>
                    <a:pt x="1942712" y="38393"/>
                    <a:pt x="1942712" y="85753"/>
                  </a:cubicBezTo>
                  <a:lnTo>
                    <a:pt x="1942712" y="254114"/>
                  </a:lnTo>
                  <a:cubicBezTo>
                    <a:pt x="1942712" y="301474"/>
                    <a:pt x="1904319" y="339868"/>
                    <a:pt x="1856959" y="339868"/>
                  </a:cubicBezTo>
                  <a:lnTo>
                    <a:pt x="85753" y="339868"/>
                  </a:lnTo>
                  <a:cubicBezTo>
                    <a:pt x="38393" y="339868"/>
                    <a:pt x="0" y="301474"/>
                    <a:pt x="0" y="254114"/>
                  </a:cubicBezTo>
                  <a:lnTo>
                    <a:pt x="0" y="85753"/>
                  </a:lnTo>
                  <a:cubicBezTo>
                    <a:pt x="0" y="38393"/>
                    <a:pt x="38393" y="0"/>
                    <a:pt x="85753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42712" cy="377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07546" y="3148966"/>
            <a:ext cx="2370104" cy="2370104"/>
          </a:xfrm>
          <a:custGeom>
            <a:avLst/>
            <a:gdLst/>
            <a:ahLst/>
            <a:cxnLst/>
            <a:rect r="r" b="b" t="t" l="l"/>
            <a:pathLst>
              <a:path h="2370104" w="2370104">
                <a:moveTo>
                  <a:pt x="0" y="0"/>
                </a:moveTo>
                <a:lnTo>
                  <a:pt x="2370104" y="0"/>
                </a:lnTo>
                <a:lnTo>
                  <a:pt x="2370104" y="2370104"/>
                </a:lnTo>
                <a:lnTo>
                  <a:pt x="0" y="2370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691156" y="3332580"/>
            <a:ext cx="2002883" cy="2002875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33333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114427" y="3588828"/>
            <a:ext cx="2964051" cy="631769"/>
            <a:chOff x="0" y="0"/>
            <a:chExt cx="1594546" cy="3398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4546" cy="339868"/>
            </a:xfrm>
            <a:custGeom>
              <a:avLst/>
              <a:gdLst/>
              <a:ahLst/>
              <a:cxnLst/>
              <a:rect r="r" b="b" t="t" l="l"/>
              <a:pathLst>
                <a:path h="339868" w="1594546">
                  <a:moveTo>
                    <a:pt x="104478" y="0"/>
                  </a:moveTo>
                  <a:lnTo>
                    <a:pt x="1490068" y="0"/>
                  </a:lnTo>
                  <a:cubicBezTo>
                    <a:pt x="1517777" y="0"/>
                    <a:pt x="1544351" y="11007"/>
                    <a:pt x="1563945" y="30601"/>
                  </a:cubicBezTo>
                  <a:cubicBezTo>
                    <a:pt x="1583538" y="50194"/>
                    <a:pt x="1594546" y="76768"/>
                    <a:pt x="1594546" y="104478"/>
                  </a:cubicBezTo>
                  <a:lnTo>
                    <a:pt x="1594546" y="235390"/>
                  </a:lnTo>
                  <a:cubicBezTo>
                    <a:pt x="1594546" y="263099"/>
                    <a:pt x="1583538" y="289673"/>
                    <a:pt x="1563945" y="309267"/>
                  </a:cubicBezTo>
                  <a:cubicBezTo>
                    <a:pt x="1544351" y="328860"/>
                    <a:pt x="1517777" y="339868"/>
                    <a:pt x="1490068" y="339868"/>
                  </a:cubicBezTo>
                  <a:lnTo>
                    <a:pt x="104478" y="339868"/>
                  </a:lnTo>
                  <a:cubicBezTo>
                    <a:pt x="76768" y="339868"/>
                    <a:pt x="50194" y="328860"/>
                    <a:pt x="30601" y="309267"/>
                  </a:cubicBezTo>
                  <a:cubicBezTo>
                    <a:pt x="11007" y="289673"/>
                    <a:pt x="0" y="263099"/>
                    <a:pt x="0" y="235390"/>
                  </a:cubicBezTo>
                  <a:lnTo>
                    <a:pt x="0" y="104478"/>
                  </a:lnTo>
                  <a:cubicBezTo>
                    <a:pt x="0" y="76768"/>
                    <a:pt x="11007" y="50194"/>
                    <a:pt x="30601" y="30601"/>
                  </a:cubicBezTo>
                  <a:cubicBezTo>
                    <a:pt x="50194" y="11007"/>
                    <a:pt x="76768" y="0"/>
                    <a:pt x="10447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94546" cy="377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615237" y="6402967"/>
            <a:ext cx="2370104" cy="2370104"/>
          </a:xfrm>
          <a:custGeom>
            <a:avLst/>
            <a:gdLst/>
            <a:ahLst/>
            <a:cxnLst/>
            <a:rect r="r" b="b" t="t" l="l"/>
            <a:pathLst>
              <a:path h="2370104" w="2370104">
                <a:moveTo>
                  <a:pt x="0" y="0"/>
                </a:moveTo>
                <a:lnTo>
                  <a:pt x="2370104" y="0"/>
                </a:lnTo>
                <a:lnTo>
                  <a:pt x="2370104" y="2370104"/>
                </a:lnTo>
                <a:lnTo>
                  <a:pt x="0" y="2370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798847" y="6586581"/>
            <a:ext cx="2002883" cy="2002875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37550" t="-99988" r="-81254" b="-91752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222119" y="6842829"/>
            <a:ext cx="1805624" cy="631769"/>
            <a:chOff x="0" y="0"/>
            <a:chExt cx="971356" cy="3398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1356" cy="339868"/>
            </a:xfrm>
            <a:custGeom>
              <a:avLst/>
              <a:gdLst/>
              <a:ahLst/>
              <a:cxnLst/>
              <a:rect r="r" b="b" t="t" l="l"/>
              <a:pathLst>
                <a:path h="339868" w="971356">
                  <a:moveTo>
                    <a:pt x="169934" y="0"/>
                  </a:moveTo>
                  <a:lnTo>
                    <a:pt x="801422" y="0"/>
                  </a:lnTo>
                  <a:cubicBezTo>
                    <a:pt x="846492" y="0"/>
                    <a:pt x="889715" y="17904"/>
                    <a:pt x="921584" y="49772"/>
                  </a:cubicBezTo>
                  <a:cubicBezTo>
                    <a:pt x="953453" y="81641"/>
                    <a:pt x="971356" y="124865"/>
                    <a:pt x="971356" y="169934"/>
                  </a:cubicBezTo>
                  <a:lnTo>
                    <a:pt x="971356" y="169934"/>
                  </a:lnTo>
                  <a:cubicBezTo>
                    <a:pt x="971356" y="215003"/>
                    <a:pt x="953453" y="258226"/>
                    <a:pt x="921584" y="290095"/>
                  </a:cubicBezTo>
                  <a:cubicBezTo>
                    <a:pt x="889715" y="321964"/>
                    <a:pt x="846492" y="339868"/>
                    <a:pt x="801422" y="339868"/>
                  </a:cubicBezTo>
                  <a:lnTo>
                    <a:pt x="169934" y="339868"/>
                  </a:lnTo>
                  <a:cubicBezTo>
                    <a:pt x="124865" y="339868"/>
                    <a:pt x="81641" y="321964"/>
                    <a:pt x="49772" y="290095"/>
                  </a:cubicBezTo>
                  <a:cubicBezTo>
                    <a:pt x="17904" y="258226"/>
                    <a:pt x="0" y="215003"/>
                    <a:pt x="0" y="169934"/>
                  </a:cubicBezTo>
                  <a:lnTo>
                    <a:pt x="0" y="169934"/>
                  </a:lnTo>
                  <a:cubicBezTo>
                    <a:pt x="0" y="124865"/>
                    <a:pt x="17904" y="81641"/>
                    <a:pt x="49772" y="49772"/>
                  </a:cubicBezTo>
                  <a:cubicBezTo>
                    <a:pt x="81641" y="17904"/>
                    <a:pt x="124865" y="0"/>
                    <a:pt x="16993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71356" cy="377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691156" y="6146629"/>
            <a:ext cx="2370104" cy="2370104"/>
          </a:xfrm>
          <a:custGeom>
            <a:avLst/>
            <a:gdLst/>
            <a:ahLst/>
            <a:cxnLst/>
            <a:rect r="r" b="b" t="t" l="l"/>
            <a:pathLst>
              <a:path h="2370104" w="2370104">
                <a:moveTo>
                  <a:pt x="0" y="0"/>
                </a:moveTo>
                <a:lnTo>
                  <a:pt x="2370104" y="0"/>
                </a:lnTo>
                <a:lnTo>
                  <a:pt x="2370104" y="2370104"/>
                </a:lnTo>
                <a:lnTo>
                  <a:pt x="0" y="2370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9874766" y="6330243"/>
            <a:ext cx="2002883" cy="2002875"/>
            <a:chOff x="0" y="0"/>
            <a:chExt cx="6350000" cy="6349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568" t="0" r="-568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298038" y="6586491"/>
            <a:ext cx="1828601" cy="631769"/>
            <a:chOff x="0" y="0"/>
            <a:chExt cx="983717" cy="3398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83717" cy="339868"/>
            </a:xfrm>
            <a:custGeom>
              <a:avLst/>
              <a:gdLst/>
              <a:ahLst/>
              <a:cxnLst/>
              <a:rect r="r" b="b" t="t" l="l"/>
              <a:pathLst>
                <a:path h="339868" w="983717">
                  <a:moveTo>
                    <a:pt x="169352" y="0"/>
                  </a:moveTo>
                  <a:lnTo>
                    <a:pt x="814365" y="0"/>
                  </a:lnTo>
                  <a:cubicBezTo>
                    <a:pt x="859280" y="0"/>
                    <a:pt x="902356" y="17842"/>
                    <a:pt x="934115" y="49602"/>
                  </a:cubicBezTo>
                  <a:cubicBezTo>
                    <a:pt x="965875" y="81362"/>
                    <a:pt x="983717" y="124437"/>
                    <a:pt x="983717" y="169352"/>
                  </a:cubicBezTo>
                  <a:lnTo>
                    <a:pt x="983717" y="170516"/>
                  </a:lnTo>
                  <a:cubicBezTo>
                    <a:pt x="983717" y="215431"/>
                    <a:pt x="965875" y="258506"/>
                    <a:pt x="934115" y="290266"/>
                  </a:cubicBezTo>
                  <a:cubicBezTo>
                    <a:pt x="902356" y="322025"/>
                    <a:pt x="859280" y="339868"/>
                    <a:pt x="814365" y="339868"/>
                  </a:cubicBezTo>
                  <a:lnTo>
                    <a:pt x="169352" y="339868"/>
                  </a:lnTo>
                  <a:cubicBezTo>
                    <a:pt x="75821" y="339868"/>
                    <a:pt x="0" y="264046"/>
                    <a:pt x="0" y="170516"/>
                  </a:cubicBezTo>
                  <a:lnTo>
                    <a:pt x="0" y="169352"/>
                  </a:lnTo>
                  <a:cubicBezTo>
                    <a:pt x="0" y="124437"/>
                    <a:pt x="17842" y="81362"/>
                    <a:pt x="49602" y="49602"/>
                  </a:cubicBezTo>
                  <a:cubicBezTo>
                    <a:pt x="81362" y="17842"/>
                    <a:pt x="124437" y="0"/>
                    <a:pt x="169352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983717" cy="377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139572" y="261080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0">
            <a:off x="6797244" y="1028700"/>
            <a:ext cx="4875729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Equipe</a:t>
            </a:r>
            <a:r>
              <a:rPr lang="en-US" b="true" sz="9200" spc="-23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22119" y="4343543"/>
            <a:ext cx="3212540" cy="51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435" spc="-85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Michael Linker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25499" y="3698331"/>
            <a:ext cx="3435608" cy="37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2491" spc="-62" b="true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Engenharia de Dados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14427" y="4343543"/>
            <a:ext cx="3740552" cy="51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435" spc="-85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Sabrina Costa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217808" y="3698331"/>
            <a:ext cx="2935958" cy="37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2491" spc="-62" b="true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Ciência de Dados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22119" y="7597544"/>
            <a:ext cx="3782074" cy="51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435" spc="-85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Wellington Chida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325499" y="6952332"/>
            <a:ext cx="2810138" cy="37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2491" spc="-62" b="true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Back-End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298038" y="7341206"/>
            <a:ext cx="3006820" cy="51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435" spc="-85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Kauã Gomes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01418" y="6695994"/>
            <a:ext cx="1675090" cy="37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0"/>
              </a:lnSpc>
            </a:pPr>
            <a:r>
              <a:rPr lang="en-US" sz="2491" spc="-62" b="true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Front-End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855031" y="2445703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3"/>
                </a:lnTo>
                <a:lnTo>
                  <a:pt x="0" y="9282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56079" y="7602881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8901" y="3519213"/>
            <a:ext cx="4009962" cy="650263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8464" y="0"/>
                  </a:moveTo>
                  <a:lnTo>
                    <a:pt x="2753304" y="0"/>
                  </a:lnTo>
                  <a:cubicBezTo>
                    <a:pt x="2807685" y="0"/>
                    <a:pt x="2851769" y="44084"/>
                    <a:pt x="2851769" y="98464"/>
                  </a:cubicBezTo>
                  <a:lnTo>
                    <a:pt x="2851769" y="363984"/>
                  </a:lnTo>
                  <a:cubicBezTo>
                    <a:pt x="2851769" y="418364"/>
                    <a:pt x="2807685" y="462448"/>
                    <a:pt x="2753304" y="462448"/>
                  </a:cubicBezTo>
                  <a:lnTo>
                    <a:pt x="98464" y="462448"/>
                  </a:lnTo>
                  <a:cubicBezTo>
                    <a:pt x="44084" y="462448"/>
                    <a:pt x="0" y="418364"/>
                    <a:pt x="0" y="363984"/>
                  </a:cubicBezTo>
                  <a:lnTo>
                    <a:pt x="0" y="98464"/>
                  </a:lnTo>
                  <a:cubicBezTo>
                    <a:pt x="0" y="44084"/>
                    <a:pt x="44084" y="0"/>
                    <a:pt x="9846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64327" y="4293300"/>
            <a:ext cx="3979110" cy="645260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79754" y="5062385"/>
            <a:ext cx="3963683" cy="642758"/>
            <a:chOff x="0" y="0"/>
            <a:chExt cx="2851769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42166" y="3636772"/>
            <a:ext cx="3423433" cy="42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55336" y="4400504"/>
            <a:ext cx="3397093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10662" y="5169173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513408" y="5822973"/>
            <a:ext cx="11300714" cy="1832544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34939" y="0"/>
                  </a:moveTo>
                  <a:lnTo>
                    <a:pt x="2816829" y="0"/>
                  </a:lnTo>
                  <a:cubicBezTo>
                    <a:pt x="2836126" y="0"/>
                    <a:pt x="2851769" y="15643"/>
                    <a:pt x="2851769" y="34939"/>
                  </a:cubicBezTo>
                  <a:lnTo>
                    <a:pt x="2851769" y="427509"/>
                  </a:lnTo>
                  <a:cubicBezTo>
                    <a:pt x="2851769" y="446805"/>
                    <a:pt x="2836126" y="462448"/>
                    <a:pt x="2816829" y="462448"/>
                  </a:cubicBezTo>
                  <a:lnTo>
                    <a:pt x="34939" y="462448"/>
                  </a:lnTo>
                  <a:cubicBezTo>
                    <a:pt x="15643" y="462448"/>
                    <a:pt x="0" y="446805"/>
                    <a:pt x="0" y="427509"/>
                  </a:cubicBezTo>
                  <a:lnTo>
                    <a:pt x="0" y="34939"/>
                  </a:lnTo>
                  <a:cubicBezTo>
                    <a:pt x="0" y="15643"/>
                    <a:pt x="15643" y="0"/>
                    <a:pt x="34939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932168" y="6136958"/>
            <a:ext cx="10536855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Conceitos de DDD: </a:t>
            </a:r>
          </a:p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  <a:r>
              <a:rPr lang="en-US" b="true" sz="4311" spc="-107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37813" y="7773348"/>
            <a:ext cx="4051904" cy="657064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34145" y="7882512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37813" y="8544712"/>
            <a:ext cx="4051904" cy="657064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434145" y="865387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4566" y="1028700"/>
            <a:ext cx="16075072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869550" y="5143500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17099" y="3690079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8901" y="3519213"/>
            <a:ext cx="4009962" cy="650263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8464" y="0"/>
                  </a:moveTo>
                  <a:lnTo>
                    <a:pt x="2753304" y="0"/>
                  </a:lnTo>
                  <a:cubicBezTo>
                    <a:pt x="2807685" y="0"/>
                    <a:pt x="2851769" y="44084"/>
                    <a:pt x="2851769" y="98464"/>
                  </a:cubicBezTo>
                  <a:lnTo>
                    <a:pt x="2851769" y="363984"/>
                  </a:lnTo>
                  <a:cubicBezTo>
                    <a:pt x="2851769" y="418364"/>
                    <a:pt x="2807685" y="462448"/>
                    <a:pt x="2753304" y="462448"/>
                  </a:cubicBezTo>
                  <a:lnTo>
                    <a:pt x="98464" y="462448"/>
                  </a:lnTo>
                  <a:cubicBezTo>
                    <a:pt x="44084" y="462448"/>
                    <a:pt x="0" y="418364"/>
                    <a:pt x="0" y="363984"/>
                  </a:cubicBezTo>
                  <a:lnTo>
                    <a:pt x="0" y="98464"/>
                  </a:lnTo>
                  <a:cubicBezTo>
                    <a:pt x="0" y="44084"/>
                    <a:pt x="44084" y="0"/>
                    <a:pt x="9846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64327" y="4293300"/>
            <a:ext cx="3979110" cy="645260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79754" y="5062385"/>
            <a:ext cx="3963683" cy="642758"/>
            <a:chOff x="0" y="0"/>
            <a:chExt cx="2851769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42166" y="3636772"/>
            <a:ext cx="3423433" cy="42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55336" y="4400504"/>
            <a:ext cx="3397093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10662" y="5169173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79754" y="5828968"/>
            <a:ext cx="3979110" cy="645260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327204" y="5936172"/>
            <a:ext cx="3684209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Conceitos de DDD: 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5802448" y="6598053"/>
            <a:ext cx="6604813" cy="1832544"/>
            <a:chOff x="0" y="0"/>
            <a:chExt cx="1666744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66744" cy="462448"/>
            </a:xfrm>
            <a:custGeom>
              <a:avLst/>
              <a:gdLst/>
              <a:ahLst/>
              <a:cxnLst/>
              <a:rect r="r" b="b" t="t" l="l"/>
              <a:pathLst>
                <a:path h="462448" w="1666744">
                  <a:moveTo>
                    <a:pt x="59780" y="0"/>
                  </a:moveTo>
                  <a:lnTo>
                    <a:pt x="1606964" y="0"/>
                  </a:lnTo>
                  <a:cubicBezTo>
                    <a:pt x="1622819" y="0"/>
                    <a:pt x="1638024" y="6298"/>
                    <a:pt x="1649235" y="17509"/>
                  </a:cubicBezTo>
                  <a:cubicBezTo>
                    <a:pt x="1660446" y="28720"/>
                    <a:pt x="1666744" y="43926"/>
                    <a:pt x="1666744" y="59780"/>
                  </a:cubicBezTo>
                  <a:lnTo>
                    <a:pt x="1666744" y="402668"/>
                  </a:lnTo>
                  <a:cubicBezTo>
                    <a:pt x="1666744" y="418522"/>
                    <a:pt x="1660446" y="433728"/>
                    <a:pt x="1649235" y="444939"/>
                  </a:cubicBezTo>
                  <a:cubicBezTo>
                    <a:pt x="1638024" y="456150"/>
                    <a:pt x="1622819" y="462448"/>
                    <a:pt x="1606964" y="462448"/>
                  </a:cubicBezTo>
                  <a:lnTo>
                    <a:pt x="59780" y="462448"/>
                  </a:lnTo>
                  <a:cubicBezTo>
                    <a:pt x="26765" y="462448"/>
                    <a:pt x="0" y="435683"/>
                    <a:pt x="0" y="402668"/>
                  </a:cubicBezTo>
                  <a:lnTo>
                    <a:pt x="0" y="59780"/>
                  </a:lnTo>
                  <a:cubicBezTo>
                    <a:pt x="0" y="43926"/>
                    <a:pt x="6298" y="28720"/>
                    <a:pt x="17509" y="17509"/>
                  </a:cubicBezTo>
                  <a:cubicBezTo>
                    <a:pt x="28720" y="6298"/>
                    <a:pt x="43926" y="0"/>
                    <a:pt x="59780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666744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4345418" y="6912037"/>
            <a:ext cx="9647781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  <a:r>
              <a:rPr lang="en-US" b="true" sz="4311" spc="-107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37813" y="8544712"/>
            <a:ext cx="4051904" cy="657064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434145" y="8653876"/>
            <a:ext cx="3459240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4566" y="1028700"/>
            <a:ext cx="16038690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053589">
            <a:off x="11755661" y="5390275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41521" y="-674740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9"/>
                </a:lnTo>
                <a:lnTo>
                  <a:pt x="0" y="4740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8901" y="3519213"/>
            <a:ext cx="4009962" cy="650263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8464" y="0"/>
                  </a:moveTo>
                  <a:lnTo>
                    <a:pt x="2753304" y="0"/>
                  </a:lnTo>
                  <a:cubicBezTo>
                    <a:pt x="2807685" y="0"/>
                    <a:pt x="2851769" y="44084"/>
                    <a:pt x="2851769" y="98464"/>
                  </a:cubicBezTo>
                  <a:lnTo>
                    <a:pt x="2851769" y="363984"/>
                  </a:lnTo>
                  <a:cubicBezTo>
                    <a:pt x="2851769" y="418364"/>
                    <a:pt x="2807685" y="462448"/>
                    <a:pt x="2753304" y="462448"/>
                  </a:cubicBezTo>
                  <a:lnTo>
                    <a:pt x="98464" y="462448"/>
                  </a:lnTo>
                  <a:cubicBezTo>
                    <a:pt x="44084" y="462448"/>
                    <a:pt x="0" y="418364"/>
                    <a:pt x="0" y="363984"/>
                  </a:cubicBezTo>
                  <a:lnTo>
                    <a:pt x="0" y="98464"/>
                  </a:lnTo>
                  <a:cubicBezTo>
                    <a:pt x="0" y="44084"/>
                    <a:pt x="44084" y="0"/>
                    <a:pt x="9846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64327" y="4293300"/>
            <a:ext cx="3979110" cy="645260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79754" y="5062385"/>
            <a:ext cx="3963683" cy="642758"/>
            <a:chOff x="0" y="0"/>
            <a:chExt cx="2851769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42166" y="3636772"/>
            <a:ext cx="3423433" cy="42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55336" y="4400504"/>
            <a:ext cx="3397093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10662" y="5169173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79754" y="5828968"/>
            <a:ext cx="3979110" cy="645260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327204" y="5936172"/>
            <a:ext cx="3684209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Conceitos de DDD: 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79754" y="6598053"/>
            <a:ext cx="3963683" cy="642758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69634" y="6704841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5191228" y="7364636"/>
            <a:ext cx="8004376" cy="1832544"/>
            <a:chOff x="0" y="0"/>
            <a:chExt cx="2019928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19928" cy="462448"/>
            </a:xfrm>
            <a:custGeom>
              <a:avLst/>
              <a:gdLst/>
              <a:ahLst/>
              <a:cxnLst/>
              <a:rect r="r" b="b" t="t" l="l"/>
              <a:pathLst>
                <a:path h="462448" w="2019928">
                  <a:moveTo>
                    <a:pt x="49328" y="0"/>
                  </a:moveTo>
                  <a:lnTo>
                    <a:pt x="1970600" y="0"/>
                  </a:lnTo>
                  <a:cubicBezTo>
                    <a:pt x="1983683" y="0"/>
                    <a:pt x="1996229" y="5197"/>
                    <a:pt x="2005480" y="14448"/>
                  </a:cubicBezTo>
                  <a:cubicBezTo>
                    <a:pt x="2014731" y="23699"/>
                    <a:pt x="2019928" y="36245"/>
                    <a:pt x="2019928" y="49328"/>
                  </a:cubicBezTo>
                  <a:lnTo>
                    <a:pt x="2019928" y="413120"/>
                  </a:lnTo>
                  <a:cubicBezTo>
                    <a:pt x="2019928" y="440363"/>
                    <a:pt x="1997843" y="462448"/>
                    <a:pt x="1970600" y="462448"/>
                  </a:cubicBezTo>
                  <a:lnTo>
                    <a:pt x="49328" y="462448"/>
                  </a:lnTo>
                  <a:cubicBezTo>
                    <a:pt x="22085" y="462448"/>
                    <a:pt x="0" y="440363"/>
                    <a:pt x="0" y="413120"/>
                  </a:cubicBezTo>
                  <a:lnTo>
                    <a:pt x="0" y="49328"/>
                  </a:lnTo>
                  <a:cubicBezTo>
                    <a:pt x="0" y="22085"/>
                    <a:pt x="22085" y="0"/>
                    <a:pt x="493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019928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4378733" y="7678620"/>
            <a:ext cx="9647781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  <a:r>
              <a:rPr lang="en-US" b="true" sz="4311" spc="-107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137813" y="9316076"/>
            <a:ext cx="4051904" cy="657064"/>
            <a:chOff x="0" y="0"/>
            <a:chExt cx="2851769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7445" y="0"/>
                  </a:moveTo>
                  <a:lnTo>
                    <a:pt x="2754324" y="0"/>
                  </a:lnTo>
                  <a:cubicBezTo>
                    <a:pt x="2808141" y="0"/>
                    <a:pt x="2851769" y="43628"/>
                    <a:pt x="2851769" y="97445"/>
                  </a:cubicBezTo>
                  <a:lnTo>
                    <a:pt x="2851769" y="365003"/>
                  </a:lnTo>
                  <a:cubicBezTo>
                    <a:pt x="2851769" y="390847"/>
                    <a:pt x="2841502" y="415632"/>
                    <a:pt x="2823228" y="433907"/>
                  </a:cubicBezTo>
                  <a:cubicBezTo>
                    <a:pt x="2804953" y="452181"/>
                    <a:pt x="2780168" y="462448"/>
                    <a:pt x="275432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37246" y="9425240"/>
            <a:ext cx="2253038" cy="43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b="true" sz="1546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4566" y="1028700"/>
            <a:ext cx="16020498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64716">
            <a:off x="14303146" y="297448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20722" y="-1745181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9"/>
                </a:lnTo>
                <a:lnTo>
                  <a:pt x="0" y="4740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179754" y="2778195"/>
            <a:ext cx="4051904" cy="619916"/>
            <a:chOff x="0" y="0"/>
            <a:chExt cx="3022659" cy="4624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22659" cy="462448"/>
            </a:xfrm>
            <a:custGeom>
              <a:avLst/>
              <a:gdLst/>
              <a:ahLst/>
              <a:cxnLst/>
              <a:rect r="r" b="b" t="t" l="l"/>
              <a:pathLst>
                <a:path h="462448" w="3022659">
                  <a:moveTo>
                    <a:pt x="97445" y="0"/>
                  </a:moveTo>
                  <a:lnTo>
                    <a:pt x="2925214" y="0"/>
                  </a:lnTo>
                  <a:cubicBezTo>
                    <a:pt x="2951058" y="0"/>
                    <a:pt x="2975843" y="10267"/>
                    <a:pt x="2994118" y="28541"/>
                  </a:cubicBezTo>
                  <a:cubicBezTo>
                    <a:pt x="3012392" y="46815"/>
                    <a:pt x="3022659" y="71601"/>
                    <a:pt x="3022659" y="97445"/>
                  </a:cubicBezTo>
                  <a:lnTo>
                    <a:pt x="3022659" y="365003"/>
                  </a:lnTo>
                  <a:cubicBezTo>
                    <a:pt x="3022659" y="390847"/>
                    <a:pt x="3012392" y="415632"/>
                    <a:pt x="2994118" y="433907"/>
                  </a:cubicBezTo>
                  <a:cubicBezTo>
                    <a:pt x="2975843" y="452181"/>
                    <a:pt x="2951058" y="462448"/>
                    <a:pt x="2925214" y="462448"/>
                  </a:cubicBezTo>
                  <a:lnTo>
                    <a:pt x="97445" y="462448"/>
                  </a:lnTo>
                  <a:cubicBezTo>
                    <a:pt x="71601" y="462448"/>
                    <a:pt x="46815" y="452181"/>
                    <a:pt x="28541" y="433907"/>
                  </a:cubicBezTo>
                  <a:cubicBezTo>
                    <a:pt x="10267" y="415632"/>
                    <a:pt x="0" y="390847"/>
                    <a:pt x="0" y="365003"/>
                  </a:cubicBezTo>
                  <a:lnTo>
                    <a:pt x="0" y="97445"/>
                  </a:lnTo>
                  <a:cubicBezTo>
                    <a:pt x="0" y="71601"/>
                    <a:pt x="10267" y="46815"/>
                    <a:pt x="28541" y="28541"/>
                  </a:cubicBezTo>
                  <a:cubicBezTo>
                    <a:pt x="46815" y="10267"/>
                    <a:pt x="71601" y="0"/>
                    <a:pt x="97445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02265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48901" y="3519213"/>
            <a:ext cx="4009962" cy="650263"/>
            <a:chOff x="0" y="0"/>
            <a:chExt cx="2851769" cy="4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8464" y="0"/>
                  </a:moveTo>
                  <a:lnTo>
                    <a:pt x="2753304" y="0"/>
                  </a:lnTo>
                  <a:cubicBezTo>
                    <a:pt x="2807685" y="0"/>
                    <a:pt x="2851769" y="44084"/>
                    <a:pt x="2851769" y="98464"/>
                  </a:cubicBezTo>
                  <a:lnTo>
                    <a:pt x="2851769" y="363984"/>
                  </a:lnTo>
                  <a:cubicBezTo>
                    <a:pt x="2851769" y="418364"/>
                    <a:pt x="2807685" y="462448"/>
                    <a:pt x="2753304" y="462448"/>
                  </a:cubicBezTo>
                  <a:lnTo>
                    <a:pt x="98464" y="462448"/>
                  </a:lnTo>
                  <a:cubicBezTo>
                    <a:pt x="44084" y="462448"/>
                    <a:pt x="0" y="418364"/>
                    <a:pt x="0" y="363984"/>
                  </a:cubicBezTo>
                  <a:lnTo>
                    <a:pt x="0" y="98464"/>
                  </a:lnTo>
                  <a:cubicBezTo>
                    <a:pt x="0" y="44084"/>
                    <a:pt x="44084" y="0"/>
                    <a:pt x="9846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64327" y="4293300"/>
            <a:ext cx="3979110" cy="645260"/>
            <a:chOff x="0" y="0"/>
            <a:chExt cx="2851769" cy="4624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79754" y="5062385"/>
            <a:ext cx="3963683" cy="642758"/>
            <a:chOff x="0" y="0"/>
            <a:chExt cx="2851769" cy="462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79754" y="2823673"/>
            <a:ext cx="4051904" cy="51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"/>
              </a:lnSpc>
            </a:pPr>
            <a:r>
              <a:rPr lang="en-US" b="true" sz="1810" spc="-45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Por que pensar na arquitetura de um sistema é importante?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42166" y="3636772"/>
            <a:ext cx="3423433" cy="42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Modular Monolith:</a:t>
            </a: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</a:p>
          <a:p>
            <a:pPr algn="ctr">
              <a:lnSpc>
                <a:spcPts val="1683"/>
              </a:lnSpc>
            </a:pPr>
            <a:r>
              <a:rPr lang="en-US" b="true" sz="1530" spc="-38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Dividindo a casa em cômodos.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55336" y="4400504"/>
            <a:ext cx="3397093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Escalabilidade e MVP: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Por que dividir desde o começo?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10662" y="5169173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Código Limpo: </a:t>
            </a:r>
          </a:p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Organização que facilita o dia a dia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179754" y="5828968"/>
            <a:ext cx="3979110" cy="645260"/>
            <a:chOff x="0" y="0"/>
            <a:chExt cx="2851769" cy="4624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228" y="0"/>
                  </a:moveTo>
                  <a:lnTo>
                    <a:pt x="2752541" y="0"/>
                  </a:lnTo>
                  <a:cubicBezTo>
                    <a:pt x="2778858" y="0"/>
                    <a:pt x="2804097" y="10454"/>
                    <a:pt x="2822705" y="29063"/>
                  </a:cubicBezTo>
                  <a:cubicBezTo>
                    <a:pt x="2841314" y="47672"/>
                    <a:pt x="2851769" y="72911"/>
                    <a:pt x="2851769" y="99228"/>
                  </a:cubicBezTo>
                  <a:lnTo>
                    <a:pt x="2851769" y="363220"/>
                  </a:lnTo>
                  <a:cubicBezTo>
                    <a:pt x="2851769" y="389537"/>
                    <a:pt x="2841314" y="414776"/>
                    <a:pt x="2822705" y="433385"/>
                  </a:cubicBezTo>
                  <a:cubicBezTo>
                    <a:pt x="2804097" y="451994"/>
                    <a:pt x="2778858" y="462448"/>
                    <a:pt x="2752541" y="462448"/>
                  </a:cubicBezTo>
                  <a:lnTo>
                    <a:pt x="99228" y="462448"/>
                  </a:lnTo>
                  <a:cubicBezTo>
                    <a:pt x="72911" y="462448"/>
                    <a:pt x="47672" y="451994"/>
                    <a:pt x="29063" y="433385"/>
                  </a:cubicBezTo>
                  <a:cubicBezTo>
                    <a:pt x="10454" y="414776"/>
                    <a:pt x="0" y="389537"/>
                    <a:pt x="0" y="363220"/>
                  </a:cubicBezTo>
                  <a:lnTo>
                    <a:pt x="0" y="99228"/>
                  </a:lnTo>
                  <a:cubicBezTo>
                    <a:pt x="0" y="72911"/>
                    <a:pt x="10454" y="47672"/>
                    <a:pt x="29063" y="29063"/>
                  </a:cubicBezTo>
                  <a:cubicBezTo>
                    <a:pt x="47672" y="10454"/>
                    <a:pt x="72911" y="0"/>
                    <a:pt x="99228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327204" y="5936172"/>
            <a:ext cx="3684209" cy="4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Conceitos de DDD: </a:t>
            </a:r>
          </a:p>
          <a:p>
            <a:pPr algn="ctr">
              <a:lnSpc>
                <a:spcPts val="1670"/>
              </a:lnSpc>
            </a:pPr>
            <a:r>
              <a:rPr lang="en-US" b="true" sz="1518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Bounded Context e Repository Pattern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79754" y="6598053"/>
            <a:ext cx="3963683" cy="642758"/>
            <a:chOff x="0" y="0"/>
            <a:chExt cx="2851769" cy="462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69634" y="6704841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Trade-offs:</a:t>
            </a:r>
          </a:p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Nem tudo são flores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179754" y="7364636"/>
            <a:ext cx="3963683" cy="642758"/>
            <a:chOff x="0" y="0"/>
            <a:chExt cx="2851769" cy="4624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51769" cy="462448"/>
            </a:xfrm>
            <a:custGeom>
              <a:avLst/>
              <a:gdLst/>
              <a:ahLst/>
              <a:cxnLst/>
              <a:rect r="r" b="b" t="t" l="l"/>
              <a:pathLst>
                <a:path h="462448" w="2851769">
                  <a:moveTo>
                    <a:pt x="99614" y="0"/>
                  </a:moveTo>
                  <a:lnTo>
                    <a:pt x="2752155" y="0"/>
                  </a:lnTo>
                  <a:cubicBezTo>
                    <a:pt x="2807170" y="0"/>
                    <a:pt x="2851769" y="44599"/>
                    <a:pt x="2851769" y="99614"/>
                  </a:cubicBezTo>
                  <a:lnTo>
                    <a:pt x="2851769" y="362834"/>
                  </a:lnTo>
                  <a:cubicBezTo>
                    <a:pt x="2851769" y="417849"/>
                    <a:pt x="2807170" y="462448"/>
                    <a:pt x="2752155" y="462448"/>
                  </a:cubicBezTo>
                  <a:lnTo>
                    <a:pt x="99614" y="462448"/>
                  </a:lnTo>
                  <a:cubicBezTo>
                    <a:pt x="44599" y="462448"/>
                    <a:pt x="0" y="417849"/>
                    <a:pt x="0" y="362834"/>
                  </a:cubicBezTo>
                  <a:lnTo>
                    <a:pt x="0" y="99614"/>
                  </a:lnTo>
                  <a:cubicBezTo>
                    <a:pt x="0" y="44599"/>
                    <a:pt x="44599" y="0"/>
                    <a:pt x="9961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51769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469634" y="7471424"/>
            <a:ext cx="3383923" cy="4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3"/>
              </a:lnSpc>
            </a:pPr>
            <a:r>
              <a:rPr lang="en-US" b="true" sz="1512" spc="-37">
                <a:solidFill>
                  <a:srgbClr val="05574B">
                    <a:alpha val="64706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ORM e Performance: Automatizando as tarefas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5838845" y="8131219"/>
            <a:ext cx="6752136" cy="1832544"/>
            <a:chOff x="0" y="0"/>
            <a:chExt cx="1703921" cy="462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703921" cy="462448"/>
            </a:xfrm>
            <a:custGeom>
              <a:avLst/>
              <a:gdLst/>
              <a:ahLst/>
              <a:cxnLst/>
              <a:rect r="r" b="b" t="t" l="l"/>
              <a:pathLst>
                <a:path h="462448" w="1703921">
                  <a:moveTo>
                    <a:pt x="58476" y="0"/>
                  </a:moveTo>
                  <a:lnTo>
                    <a:pt x="1645445" y="0"/>
                  </a:lnTo>
                  <a:cubicBezTo>
                    <a:pt x="1677741" y="0"/>
                    <a:pt x="1703921" y="26181"/>
                    <a:pt x="1703921" y="58476"/>
                  </a:cubicBezTo>
                  <a:lnTo>
                    <a:pt x="1703921" y="403972"/>
                  </a:lnTo>
                  <a:cubicBezTo>
                    <a:pt x="1703921" y="419481"/>
                    <a:pt x="1697761" y="434354"/>
                    <a:pt x="1686794" y="445321"/>
                  </a:cubicBezTo>
                  <a:cubicBezTo>
                    <a:pt x="1675828" y="456287"/>
                    <a:pt x="1660954" y="462448"/>
                    <a:pt x="1645445" y="462448"/>
                  </a:cubicBezTo>
                  <a:lnTo>
                    <a:pt x="58476" y="462448"/>
                  </a:lnTo>
                  <a:cubicBezTo>
                    <a:pt x="42967" y="462448"/>
                    <a:pt x="28094" y="456287"/>
                    <a:pt x="17127" y="445321"/>
                  </a:cubicBezTo>
                  <a:cubicBezTo>
                    <a:pt x="6161" y="434354"/>
                    <a:pt x="0" y="419481"/>
                    <a:pt x="0" y="403972"/>
                  </a:cubicBezTo>
                  <a:lnTo>
                    <a:pt x="0" y="58476"/>
                  </a:lnTo>
                  <a:cubicBezTo>
                    <a:pt x="0" y="42967"/>
                    <a:pt x="6161" y="28094"/>
                    <a:pt x="17127" y="17127"/>
                  </a:cubicBezTo>
                  <a:cubicBezTo>
                    <a:pt x="28094" y="6161"/>
                    <a:pt x="42967" y="0"/>
                    <a:pt x="58476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703921" cy="5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6063857" y="8445203"/>
            <a:ext cx="6283697" cy="124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4311" spc="-10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Resumo e Benefícios da Arquitetura</a:t>
            </a:r>
            <a:r>
              <a:rPr lang="en-US" b="true" sz="4311" spc="-107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4566" y="1028700"/>
            <a:ext cx="16056881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Back-End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b="true" sz="2499" spc="312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  <a:r>
              <a:rPr lang="en-US" sz="2499" spc="312" b="true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. front-end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8662" y="-10717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42406" y="3481692"/>
            <a:ext cx="2093283" cy="2099798"/>
            <a:chOff x="0" y="0"/>
            <a:chExt cx="689953" cy="692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9953" cy="692101"/>
            </a:xfrm>
            <a:custGeom>
              <a:avLst/>
              <a:gdLst/>
              <a:ahLst/>
              <a:cxnLst/>
              <a:rect r="r" b="b" t="t" l="l"/>
              <a:pathLst>
                <a:path h="692101" w="689953">
                  <a:moveTo>
                    <a:pt x="188621" y="0"/>
                  </a:moveTo>
                  <a:lnTo>
                    <a:pt x="501332" y="0"/>
                  </a:lnTo>
                  <a:cubicBezTo>
                    <a:pt x="605505" y="0"/>
                    <a:pt x="689953" y="84449"/>
                    <a:pt x="689953" y="188621"/>
                  </a:cubicBezTo>
                  <a:lnTo>
                    <a:pt x="689953" y="503479"/>
                  </a:lnTo>
                  <a:cubicBezTo>
                    <a:pt x="689953" y="607652"/>
                    <a:pt x="605505" y="692101"/>
                    <a:pt x="501332" y="692101"/>
                  </a:cubicBezTo>
                  <a:lnTo>
                    <a:pt x="188621" y="692101"/>
                  </a:lnTo>
                  <a:cubicBezTo>
                    <a:pt x="84449" y="692101"/>
                    <a:pt x="0" y="607652"/>
                    <a:pt x="0" y="503479"/>
                  </a:cubicBezTo>
                  <a:lnTo>
                    <a:pt x="0" y="188621"/>
                  </a:lnTo>
                  <a:cubicBezTo>
                    <a:pt x="0" y="84449"/>
                    <a:pt x="84449" y="0"/>
                    <a:pt x="1886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89FFDB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89953" cy="730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96023" y="3481692"/>
            <a:ext cx="2093283" cy="2099798"/>
            <a:chOff x="0" y="0"/>
            <a:chExt cx="689953" cy="6921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9953" cy="692101"/>
            </a:xfrm>
            <a:custGeom>
              <a:avLst/>
              <a:gdLst/>
              <a:ahLst/>
              <a:cxnLst/>
              <a:rect r="r" b="b" t="t" l="l"/>
              <a:pathLst>
                <a:path h="692101" w="689953">
                  <a:moveTo>
                    <a:pt x="188621" y="0"/>
                  </a:moveTo>
                  <a:lnTo>
                    <a:pt x="501332" y="0"/>
                  </a:lnTo>
                  <a:cubicBezTo>
                    <a:pt x="605505" y="0"/>
                    <a:pt x="689953" y="84449"/>
                    <a:pt x="689953" y="188621"/>
                  </a:cubicBezTo>
                  <a:lnTo>
                    <a:pt x="689953" y="503479"/>
                  </a:lnTo>
                  <a:cubicBezTo>
                    <a:pt x="689953" y="607652"/>
                    <a:pt x="605505" y="692101"/>
                    <a:pt x="501332" y="692101"/>
                  </a:cubicBezTo>
                  <a:lnTo>
                    <a:pt x="188621" y="692101"/>
                  </a:lnTo>
                  <a:cubicBezTo>
                    <a:pt x="84449" y="692101"/>
                    <a:pt x="0" y="607652"/>
                    <a:pt x="0" y="503479"/>
                  </a:cubicBezTo>
                  <a:lnTo>
                    <a:pt x="0" y="188621"/>
                  </a:lnTo>
                  <a:cubicBezTo>
                    <a:pt x="0" y="84449"/>
                    <a:pt x="84449" y="0"/>
                    <a:pt x="1886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89FFDB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89953" cy="730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9940" y="3481692"/>
            <a:ext cx="2093283" cy="2099798"/>
            <a:chOff x="0" y="0"/>
            <a:chExt cx="689953" cy="6921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9953" cy="692101"/>
            </a:xfrm>
            <a:custGeom>
              <a:avLst/>
              <a:gdLst/>
              <a:ahLst/>
              <a:cxnLst/>
              <a:rect r="r" b="b" t="t" l="l"/>
              <a:pathLst>
                <a:path h="692101" w="689953">
                  <a:moveTo>
                    <a:pt x="188621" y="0"/>
                  </a:moveTo>
                  <a:lnTo>
                    <a:pt x="501332" y="0"/>
                  </a:lnTo>
                  <a:cubicBezTo>
                    <a:pt x="605505" y="0"/>
                    <a:pt x="689953" y="84449"/>
                    <a:pt x="689953" y="188621"/>
                  </a:cubicBezTo>
                  <a:lnTo>
                    <a:pt x="689953" y="503479"/>
                  </a:lnTo>
                  <a:cubicBezTo>
                    <a:pt x="689953" y="607652"/>
                    <a:pt x="605505" y="692101"/>
                    <a:pt x="501332" y="692101"/>
                  </a:cubicBezTo>
                  <a:lnTo>
                    <a:pt x="188621" y="692101"/>
                  </a:lnTo>
                  <a:cubicBezTo>
                    <a:pt x="84449" y="692101"/>
                    <a:pt x="0" y="607652"/>
                    <a:pt x="0" y="503479"/>
                  </a:cubicBezTo>
                  <a:lnTo>
                    <a:pt x="0" y="188621"/>
                  </a:lnTo>
                  <a:cubicBezTo>
                    <a:pt x="0" y="84449"/>
                    <a:pt x="84449" y="0"/>
                    <a:pt x="1886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89FFDB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89953" cy="730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358084" y="3481692"/>
            <a:ext cx="2093283" cy="2099798"/>
            <a:chOff x="0" y="0"/>
            <a:chExt cx="689953" cy="6921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89953" cy="692101"/>
            </a:xfrm>
            <a:custGeom>
              <a:avLst/>
              <a:gdLst/>
              <a:ahLst/>
              <a:cxnLst/>
              <a:rect r="r" b="b" t="t" l="l"/>
              <a:pathLst>
                <a:path h="692101" w="689953">
                  <a:moveTo>
                    <a:pt x="188621" y="0"/>
                  </a:moveTo>
                  <a:lnTo>
                    <a:pt x="501332" y="0"/>
                  </a:lnTo>
                  <a:cubicBezTo>
                    <a:pt x="605505" y="0"/>
                    <a:pt x="689953" y="84449"/>
                    <a:pt x="689953" y="188621"/>
                  </a:cubicBezTo>
                  <a:lnTo>
                    <a:pt x="689953" y="503479"/>
                  </a:lnTo>
                  <a:cubicBezTo>
                    <a:pt x="689953" y="607652"/>
                    <a:pt x="605505" y="692101"/>
                    <a:pt x="501332" y="692101"/>
                  </a:cubicBezTo>
                  <a:lnTo>
                    <a:pt x="188621" y="692101"/>
                  </a:lnTo>
                  <a:cubicBezTo>
                    <a:pt x="84449" y="692101"/>
                    <a:pt x="0" y="607652"/>
                    <a:pt x="0" y="503479"/>
                  </a:cubicBezTo>
                  <a:lnTo>
                    <a:pt x="0" y="188621"/>
                  </a:lnTo>
                  <a:cubicBezTo>
                    <a:pt x="0" y="84449"/>
                    <a:pt x="84449" y="0"/>
                    <a:pt x="1886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89FFDB">
                  <a:alpha val="24706"/>
                </a:srgbClr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89953" cy="730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970794" y="3914845"/>
            <a:ext cx="1236508" cy="1236508"/>
          </a:xfrm>
          <a:custGeom>
            <a:avLst/>
            <a:gdLst/>
            <a:ahLst/>
            <a:cxnLst/>
            <a:rect r="r" b="b" t="t" l="l"/>
            <a:pathLst>
              <a:path h="1236508" w="1236508">
                <a:moveTo>
                  <a:pt x="0" y="0"/>
                </a:moveTo>
                <a:lnTo>
                  <a:pt x="1236508" y="0"/>
                </a:lnTo>
                <a:lnTo>
                  <a:pt x="1236508" y="1236508"/>
                </a:lnTo>
                <a:lnTo>
                  <a:pt x="0" y="1236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249257" y="3887665"/>
            <a:ext cx="1186814" cy="1290868"/>
          </a:xfrm>
          <a:custGeom>
            <a:avLst/>
            <a:gdLst/>
            <a:ahLst/>
            <a:cxnLst/>
            <a:rect r="r" b="b" t="t" l="l"/>
            <a:pathLst>
              <a:path h="1290868" w="1186814">
                <a:moveTo>
                  <a:pt x="0" y="0"/>
                </a:moveTo>
                <a:lnTo>
                  <a:pt x="1186814" y="0"/>
                </a:lnTo>
                <a:lnTo>
                  <a:pt x="1186814" y="1290868"/>
                </a:lnTo>
                <a:lnTo>
                  <a:pt x="0" y="1290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98053" y="3854570"/>
            <a:ext cx="1357057" cy="1357057"/>
          </a:xfrm>
          <a:custGeom>
            <a:avLst/>
            <a:gdLst/>
            <a:ahLst/>
            <a:cxnLst/>
            <a:rect r="r" b="b" t="t" l="l"/>
            <a:pathLst>
              <a:path h="1357057" w="1357057">
                <a:moveTo>
                  <a:pt x="0" y="0"/>
                </a:moveTo>
                <a:lnTo>
                  <a:pt x="1357057" y="0"/>
                </a:lnTo>
                <a:lnTo>
                  <a:pt x="1357057" y="1357057"/>
                </a:lnTo>
                <a:lnTo>
                  <a:pt x="0" y="13570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678228" y="3854570"/>
            <a:ext cx="1405615" cy="1357057"/>
          </a:xfrm>
          <a:custGeom>
            <a:avLst/>
            <a:gdLst/>
            <a:ahLst/>
            <a:cxnLst/>
            <a:rect r="r" b="b" t="t" l="l"/>
            <a:pathLst>
              <a:path h="1357057" w="1405615">
                <a:moveTo>
                  <a:pt x="0" y="0"/>
                </a:moveTo>
                <a:lnTo>
                  <a:pt x="1405614" y="0"/>
                </a:lnTo>
                <a:lnTo>
                  <a:pt x="1405614" y="1357057"/>
                </a:lnTo>
                <a:lnTo>
                  <a:pt x="0" y="1357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811780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881" y="5905430"/>
            <a:ext cx="2096334" cy="52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UI</a:t>
            </a:r>
            <a:r>
              <a:rPr lang="en-US" b="true" sz="3429" spc="-85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/</a:t>
            </a: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UX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8464" y="6504425"/>
            <a:ext cx="3856185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Desenvolvemos uma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interface intuitiva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e com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elementos visuais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para tornar a interação fluida e satisfatória.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90037" y="5858881"/>
            <a:ext cx="3505254" cy="52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Login</a:t>
            </a:r>
            <a:r>
              <a:rPr lang="en-US" b="true" sz="3429" spc="-85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/</a:t>
            </a: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Cadastro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60232" y="6530007"/>
            <a:ext cx="416486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Implementamos a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identificação do usuário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para permitir uma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interação personalizada.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47688" y="5877021"/>
            <a:ext cx="2857788" cy="53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Validação</a:t>
            </a:r>
            <a:r>
              <a:rPr lang="en-US" b="true" sz="3429" spc="-85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31858" y="6504425"/>
            <a:ext cx="372593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Utilizamos Formik+YUP para realizar a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validação dos campos de input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e evitar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requisições desnecessárias.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15662" y="5905430"/>
            <a:ext cx="3930745" cy="52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2"/>
              </a:lnSpc>
            </a:pP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Next</a:t>
            </a:r>
            <a:r>
              <a:rPr lang="en-US" b="true" sz="3429" spc="-85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  <a:r>
              <a:rPr lang="en-US" b="true" sz="3429" spc="-8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JS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46076" y="6530007"/>
            <a:ext cx="4575927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Estruturamos o front end com Next.JS pois permite a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renderização híbrida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gerenciamento de rotas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e melhora a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</a:t>
            </a:r>
            <a:r>
              <a:rPr lang="en-US" sz="200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da aplicação.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7736" y="1028700"/>
            <a:ext cx="16211800" cy="102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809" spc="-17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Visão Geral da Arquitetura Front-End</a:t>
            </a:r>
            <a:r>
              <a:rPr lang="en-US" b="true" sz="6809" spc="-170">
                <a:solidFill>
                  <a:srgbClr val="00DCB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293" y="3600410"/>
            <a:ext cx="13411413" cy="30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1"/>
              </a:lnSpc>
            </a:pPr>
            <a:r>
              <a:rPr lang="en-US" b="true" sz="20256" spc="-506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Obrigado</a:t>
            </a:r>
            <a:r>
              <a:rPr lang="en-US" b="true" sz="20256" spc="-506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209179">
            <a:off x="-3311841" y="-1349352"/>
            <a:ext cx="12648630" cy="12648630"/>
          </a:xfrm>
          <a:custGeom>
            <a:avLst/>
            <a:gdLst/>
            <a:ahLst/>
            <a:cxnLst/>
            <a:rect r="r" b="b" t="t" l="l"/>
            <a:pathLst>
              <a:path h="12648630" w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09800" y="6274084"/>
            <a:ext cx="4061843" cy="41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7"/>
              </a:lnSpc>
            </a:pPr>
            <a:r>
              <a:rPr lang="en-US" sz="2706" spc="541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HORA DO CÓDIGO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8459672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7. front-end</a:t>
            </a: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b="true" sz="2499" spc="312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front-end</a:t>
            </a: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93526" y="-158938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200299" y="-158938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30609" y="3351924"/>
            <a:ext cx="7626782" cy="3517454"/>
            <a:chOff x="0" y="0"/>
            <a:chExt cx="1874780" cy="8646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4780" cy="864644"/>
            </a:xfrm>
            <a:custGeom>
              <a:avLst/>
              <a:gdLst/>
              <a:ahLst/>
              <a:cxnLst/>
              <a:rect r="r" b="b" t="t" l="l"/>
              <a:pathLst>
                <a:path h="864644" w="1874780">
                  <a:moveTo>
                    <a:pt x="51770" y="0"/>
                  </a:moveTo>
                  <a:lnTo>
                    <a:pt x="1823010" y="0"/>
                  </a:lnTo>
                  <a:cubicBezTo>
                    <a:pt x="1851602" y="0"/>
                    <a:pt x="1874780" y="23178"/>
                    <a:pt x="1874780" y="51770"/>
                  </a:cubicBezTo>
                  <a:lnTo>
                    <a:pt x="1874780" y="812874"/>
                  </a:lnTo>
                  <a:cubicBezTo>
                    <a:pt x="1874780" y="826604"/>
                    <a:pt x="1869325" y="839772"/>
                    <a:pt x="1859617" y="849481"/>
                  </a:cubicBezTo>
                  <a:cubicBezTo>
                    <a:pt x="1849908" y="859190"/>
                    <a:pt x="1836740" y="864644"/>
                    <a:pt x="1823010" y="864644"/>
                  </a:cubicBezTo>
                  <a:lnTo>
                    <a:pt x="51770" y="864644"/>
                  </a:lnTo>
                  <a:cubicBezTo>
                    <a:pt x="23178" y="864644"/>
                    <a:pt x="0" y="841466"/>
                    <a:pt x="0" y="812874"/>
                  </a:cubicBezTo>
                  <a:lnTo>
                    <a:pt x="0" y="51770"/>
                  </a:lnTo>
                  <a:cubicBezTo>
                    <a:pt x="0" y="23178"/>
                    <a:pt x="23178" y="0"/>
                    <a:pt x="51770" y="0"/>
                  </a:cubicBezTo>
                  <a:close/>
                </a:path>
              </a:pathLst>
            </a:custGeom>
            <a:solidFill>
              <a:srgbClr val="010817">
                <a:alpha val="4470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74780" cy="902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871426" y="3351924"/>
            <a:ext cx="657935" cy="519768"/>
          </a:xfrm>
          <a:custGeom>
            <a:avLst/>
            <a:gdLst/>
            <a:ahLst/>
            <a:cxnLst/>
            <a:rect r="r" b="b" t="t" l="l"/>
            <a:pathLst>
              <a:path h="519768" w="657935">
                <a:moveTo>
                  <a:pt x="0" y="0"/>
                </a:moveTo>
                <a:lnTo>
                  <a:pt x="657935" y="0"/>
                </a:lnTo>
                <a:lnTo>
                  <a:pt x="657935" y="519768"/>
                </a:lnTo>
                <a:lnTo>
                  <a:pt x="0" y="519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628424" y="6234483"/>
            <a:ext cx="657935" cy="519768"/>
          </a:xfrm>
          <a:custGeom>
            <a:avLst/>
            <a:gdLst/>
            <a:ahLst/>
            <a:cxnLst/>
            <a:rect r="r" b="b" t="t" l="l"/>
            <a:pathLst>
              <a:path h="519768" w="657935">
                <a:moveTo>
                  <a:pt x="657934" y="519768"/>
                </a:moveTo>
                <a:lnTo>
                  <a:pt x="0" y="519768"/>
                </a:lnTo>
                <a:lnTo>
                  <a:pt x="0" y="0"/>
                </a:lnTo>
                <a:lnTo>
                  <a:pt x="657934" y="0"/>
                </a:lnTo>
                <a:lnTo>
                  <a:pt x="657934" y="5197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60769" y="3410977"/>
            <a:ext cx="6867654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750" i="true" b="true">
                <a:solidFill>
                  <a:srgbClr val="FFFFF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Criar um GPT consultivo para auxílio de gestores municipais na construção de planos de adaptação climática</a:t>
            </a:r>
            <a:r>
              <a:rPr lang="en-US" sz="3750" i="true" b="true">
                <a:solidFill>
                  <a:srgbClr val="00DCBA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757581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089116" y="-433674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200299" y="-158938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48464" y="2426653"/>
            <a:ext cx="16191071" cy="19050"/>
          </a:xfrm>
          <a:prstGeom prst="line">
            <a:avLst/>
          </a:prstGeom>
          <a:ln cap="flat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32587" y="6491889"/>
            <a:ext cx="3260939" cy="326093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6752" t="0" r="-16752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91475" y="2870152"/>
            <a:ext cx="3202051" cy="32020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39285" t="0" r="-39285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375953" y="3550562"/>
            <a:ext cx="6807788" cy="1674848"/>
            <a:chOff x="0" y="0"/>
            <a:chExt cx="2119671" cy="5214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19671" cy="521480"/>
            </a:xfrm>
            <a:custGeom>
              <a:avLst/>
              <a:gdLst/>
              <a:ahLst/>
              <a:cxnLst/>
              <a:rect r="r" b="b" t="t" l="l"/>
              <a:pathLst>
                <a:path h="521480" w="2119671">
                  <a:moveTo>
                    <a:pt x="39803" y="0"/>
                  </a:moveTo>
                  <a:lnTo>
                    <a:pt x="2079868" y="0"/>
                  </a:lnTo>
                  <a:cubicBezTo>
                    <a:pt x="2101851" y="0"/>
                    <a:pt x="2119671" y="17820"/>
                    <a:pt x="2119671" y="39803"/>
                  </a:cubicBezTo>
                  <a:lnTo>
                    <a:pt x="2119671" y="481678"/>
                  </a:lnTo>
                  <a:cubicBezTo>
                    <a:pt x="2119671" y="503660"/>
                    <a:pt x="2101851" y="521480"/>
                    <a:pt x="2079868" y="521480"/>
                  </a:cubicBezTo>
                  <a:lnTo>
                    <a:pt x="39803" y="521480"/>
                  </a:lnTo>
                  <a:cubicBezTo>
                    <a:pt x="29246" y="521480"/>
                    <a:pt x="19122" y="517287"/>
                    <a:pt x="11658" y="509822"/>
                  </a:cubicBezTo>
                  <a:cubicBezTo>
                    <a:pt x="4193" y="502358"/>
                    <a:pt x="0" y="492234"/>
                    <a:pt x="0" y="481678"/>
                  </a:cubicBezTo>
                  <a:lnTo>
                    <a:pt x="0" y="39803"/>
                  </a:lnTo>
                  <a:cubicBezTo>
                    <a:pt x="0" y="29246"/>
                    <a:pt x="4193" y="19122"/>
                    <a:pt x="11658" y="11658"/>
                  </a:cubicBezTo>
                  <a:cubicBezTo>
                    <a:pt x="19122" y="4193"/>
                    <a:pt x="29246" y="0"/>
                    <a:pt x="39803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19671" cy="559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568917" y="5606360"/>
            <a:ext cx="6807788" cy="133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2"/>
              </a:lnSpc>
            </a:pPr>
            <a:r>
              <a:rPr lang="en-US" b="true" sz="4556" spc="-113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Importância de </a:t>
            </a:r>
          </a:p>
          <a:p>
            <a:pPr algn="ctr">
              <a:lnSpc>
                <a:spcPts val="5012"/>
              </a:lnSpc>
            </a:pPr>
            <a:r>
              <a:rPr lang="en-US" b="true" sz="4556" spc="-113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um projeto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375953" y="5548987"/>
            <a:ext cx="6807788" cy="1500452"/>
            <a:chOff x="0" y="0"/>
            <a:chExt cx="2119671" cy="4671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19671" cy="467180"/>
            </a:xfrm>
            <a:custGeom>
              <a:avLst/>
              <a:gdLst/>
              <a:ahLst/>
              <a:cxnLst/>
              <a:rect r="r" b="b" t="t" l="l"/>
              <a:pathLst>
                <a:path h="467180" w="2119671">
                  <a:moveTo>
                    <a:pt x="39803" y="0"/>
                  </a:moveTo>
                  <a:lnTo>
                    <a:pt x="2079868" y="0"/>
                  </a:lnTo>
                  <a:cubicBezTo>
                    <a:pt x="2101851" y="0"/>
                    <a:pt x="2119671" y="17820"/>
                    <a:pt x="2119671" y="39803"/>
                  </a:cubicBezTo>
                  <a:lnTo>
                    <a:pt x="2119671" y="427378"/>
                  </a:lnTo>
                  <a:cubicBezTo>
                    <a:pt x="2119671" y="437934"/>
                    <a:pt x="2115477" y="448058"/>
                    <a:pt x="2108013" y="455522"/>
                  </a:cubicBezTo>
                  <a:cubicBezTo>
                    <a:pt x="2100549" y="462987"/>
                    <a:pt x="2090425" y="467180"/>
                    <a:pt x="2079868" y="467180"/>
                  </a:cubicBezTo>
                  <a:lnTo>
                    <a:pt x="39803" y="467180"/>
                  </a:lnTo>
                  <a:cubicBezTo>
                    <a:pt x="29246" y="467180"/>
                    <a:pt x="19122" y="462987"/>
                    <a:pt x="11658" y="455522"/>
                  </a:cubicBezTo>
                  <a:cubicBezTo>
                    <a:pt x="4193" y="448058"/>
                    <a:pt x="0" y="437934"/>
                    <a:pt x="0" y="427378"/>
                  </a:cubicBezTo>
                  <a:lnTo>
                    <a:pt x="0" y="39803"/>
                  </a:lnTo>
                  <a:cubicBezTo>
                    <a:pt x="0" y="29246"/>
                    <a:pt x="4193" y="19122"/>
                    <a:pt x="11658" y="11658"/>
                  </a:cubicBezTo>
                  <a:cubicBezTo>
                    <a:pt x="19122" y="4193"/>
                    <a:pt x="29246" y="0"/>
                    <a:pt x="39803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119671" cy="505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75953" y="7587272"/>
            <a:ext cx="6807788" cy="1006573"/>
            <a:chOff x="0" y="0"/>
            <a:chExt cx="2119671" cy="3134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19671" cy="313406"/>
            </a:xfrm>
            <a:custGeom>
              <a:avLst/>
              <a:gdLst/>
              <a:ahLst/>
              <a:cxnLst/>
              <a:rect r="r" b="b" t="t" l="l"/>
              <a:pathLst>
                <a:path h="313406" w="2119671">
                  <a:moveTo>
                    <a:pt x="39803" y="0"/>
                  </a:moveTo>
                  <a:lnTo>
                    <a:pt x="2079868" y="0"/>
                  </a:lnTo>
                  <a:cubicBezTo>
                    <a:pt x="2101851" y="0"/>
                    <a:pt x="2119671" y="17820"/>
                    <a:pt x="2119671" y="39803"/>
                  </a:cubicBezTo>
                  <a:lnTo>
                    <a:pt x="2119671" y="273604"/>
                  </a:lnTo>
                  <a:cubicBezTo>
                    <a:pt x="2119671" y="284160"/>
                    <a:pt x="2115477" y="294284"/>
                    <a:pt x="2108013" y="301748"/>
                  </a:cubicBezTo>
                  <a:cubicBezTo>
                    <a:pt x="2100549" y="309213"/>
                    <a:pt x="2090425" y="313406"/>
                    <a:pt x="2079868" y="313406"/>
                  </a:cubicBezTo>
                  <a:lnTo>
                    <a:pt x="39803" y="313406"/>
                  </a:lnTo>
                  <a:cubicBezTo>
                    <a:pt x="17820" y="313406"/>
                    <a:pt x="0" y="295586"/>
                    <a:pt x="0" y="273604"/>
                  </a:cubicBezTo>
                  <a:lnTo>
                    <a:pt x="0" y="39803"/>
                  </a:lnTo>
                  <a:cubicBezTo>
                    <a:pt x="0" y="29246"/>
                    <a:pt x="4193" y="19122"/>
                    <a:pt x="11658" y="11658"/>
                  </a:cubicBezTo>
                  <a:cubicBezTo>
                    <a:pt x="19122" y="4193"/>
                    <a:pt x="29246" y="0"/>
                    <a:pt x="39803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119671" cy="351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159304" y="6491889"/>
            <a:ext cx="3329114" cy="332911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25046" t="0" r="-25046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159304" y="2870152"/>
            <a:ext cx="3329114" cy="332911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6755" t="0" r="-113629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6757581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8464" y="1028700"/>
            <a:ext cx="16210836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Contexto</a:t>
            </a:r>
            <a:r>
              <a:rPr lang="en-US" b="true" sz="9200" spc="-23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75953" y="3673817"/>
            <a:ext cx="6807788" cy="133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2"/>
              </a:lnSpc>
            </a:pPr>
            <a:r>
              <a:rPr lang="en-US" b="true" sz="4556" spc="-113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Impacto das mudanças climáticas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375953" y="7749395"/>
            <a:ext cx="6807788" cy="69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2"/>
              </a:lnSpc>
            </a:pPr>
            <a:r>
              <a:rPr lang="en-US" b="true" sz="4556" spc="-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Desafio dos gestores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 b="true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front-end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382117" y="2165996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09179">
            <a:off x="-3311841" y="-1349352"/>
            <a:ext cx="12648630" cy="12648630"/>
          </a:xfrm>
          <a:custGeom>
            <a:avLst/>
            <a:gdLst/>
            <a:ahLst/>
            <a:cxnLst/>
            <a:rect r="r" b="b" t="t" l="l"/>
            <a:pathLst>
              <a:path h="12648630" w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2552464" y="-2396740"/>
            <a:ext cx="7415859" cy="7415859"/>
          </a:xfrm>
          <a:custGeom>
            <a:avLst/>
            <a:gdLst/>
            <a:ahLst/>
            <a:cxnLst/>
            <a:rect r="r" b="b" t="t" l="l"/>
            <a:pathLst>
              <a:path h="7415859" w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96597" y="8695597"/>
            <a:ext cx="1125406" cy="1125406"/>
          </a:xfrm>
          <a:custGeom>
            <a:avLst/>
            <a:gdLst/>
            <a:ahLst/>
            <a:cxnLst/>
            <a:rect r="r" b="b" t="t" l="l"/>
            <a:pathLst>
              <a:path h="1125406" w="1125406">
                <a:moveTo>
                  <a:pt x="0" y="0"/>
                </a:moveTo>
                <a:lnTo>
                  <a:pt x="1125406" y="0"/>
                </a:lnTo>
                <a:lnTo>
                  <a:pt x="1125406" y="1125406"/>
                </a:lnTo>
                <a:lnTo>
                  <a:pt x="0" y="112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05404" y="2003386"/>
            <a:ext cx="8099697" cy="5943153"/>
          </a:xfrm>
          <a:custGeom>
            <a:avLst/>
            <a:gdLst/>
            <a:ahLst/>
            <a:cxnLst/>
            <a:rect r="r" b="b" t="t" l="l"/>
            <a:pathLst>
              <a:path h="5943153" w="8099697">
                <a:moveTo>
                  <a:pt x="0" y="0"/>
                </a:moveTo>
                <a:lnTo>
                  <a:pt x="8099697" y="0"/>
                </a:lnTo>
                <a:lnTo>
                  <a:pt x="8099697" y="5943153"/>
                </a:lnTo>
                <a:lnTo>
                  <a:pt x="0" y="5943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051885"/>
            <a:ext cx="768424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120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PLANEJAMENTO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57581" y="8915400"/>
            <a:ext cx="8950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B6FF89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0855" y="5351847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0855" y="1440829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0855" y="-228329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306" y="1641697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Índice</a:t>
            </a:r>
            <a:r>
              <a:rPr lang="en-US" sz="9200" spc="-230" b="true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2306" y="3031903"/>
            <a:ext cx="5810793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OVERVIEW DO DESAFIO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Planejamento</a:t>
            </a:r>
          </a:p>
          <a:p>
            <a:pPr algn="l">
              <a:lnSpc>
                <a:spcPts val="4999"/>
              </a:lnSpc>
            </a:pPr>
            <a:r>
              <a:rPr lang="en-US" b="true" sz="2499" spc="312">
                <a:solidFill>
                  <a:srgbClr val="00DCBA"/>
                </a:solidFill>
                <a:latin typeface="Poppins Bold"/>
                <a:ea typeface="Poppins Bold"/>
                <a:cs typeface="Poppins Bold"/>
                <a:sym typeface="Poppins Bold"/>
              </a:rPr>
              <a:t>3. ARQUITETURA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Engenharia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ciência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back-end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front-end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DAGU5BXI6Vo</dc:identifier>
  <dcterms:modified xsi:type="dcterms:W3CDTF">2011-08-01T06:04:30Z</dcterms:modified>
  <cp:revision>1</cp:revision>
  <dc:title>Grupo 2</dc:title>
</cp:coreProperties>
</file>