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1" r:id="rId2"/>
    <p:sldId id="2562" r:id="rId3"/>
    <p:sldId id="2563" r:id="rId4"/>
    <p:sldId id="2569" r:id="rId5"/>
    <p:sldId id="2570" r:id="rId6"/>
    <p:sldId id="2571" r:id="rId7"/>
    <p:sldId id="2572" r:id="rId8"/>
    <p:sldId id="2566" r:id="rId9"/>
    <p:sldId id="25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ção e Descrição do Projeto" id="{8866E80D-3789-47FB-AD51-BC6EF0762199}">
          <p14:sldIdLst>
            <p14:sldId id="2561"/>
            <p14:sldId id="2562"/>
            <p14:sldId id="2563"/>
          </p14:sldIdLst>
        </p14:section>
        <p14:section name="Detalhes Técnicos" id="{949ACFED-45DA-48F8-A21C-23C8ADD7D32F}">
          <p14:sldIdLst>
            <p14:sldId id="2569"/>
            <p14:sldId id="2570"/>
            <p14:sldId id="2571"/>
            <p14:sldId id="2572"/>
          </p14:sldIdLst>
        </p14:section>
        <p14:section name="Características e Resultados" id="{80BD1771-B425-4DD1-B5BF-79FA16D3DF37}">
          <p14:sldIdLst>
            <p14:sldId id="2566"/>
          </p14:sldIdLst>
        </p14:section>
        <p14:section name="Conclusão e Benchmarks" id="{3932737A-85D0-4F23-AA49-85F78E910CA3}">
          <p14:sldIdLst>
            <p14:sldId id="25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3A05A-40C7-400E-8913-E2A7913D66DA}" v="224" dt="2024-10-21T01:20:02.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1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ker, Michael" userId="e780580f-57c3-440e-80b5-a5004a055a13" providerId="ADAL" clId="{4653A05A-40C7-400E-8913-E2A7913D66DA}"/>
    <pc:docChg chg="undo custSel addSld delSld modSld sldOrd addSection modSection">
      <pc:chgData name="Linker, Michael" userId="e780580f-57c3-440e-80b5-a5004a055a13" providerId="ADAL" clId="{4653A05A-40C7-400E-8913-E2A7913D66DA}" dt="2024-10-21T01:22:09.023" v="825" actId="47"/>
      <pc:docMkLst>
        <pc:docMk/>
      </pc:docMkLst>
      <pc:sldChg chg="addSp modSp mod ord">
        <pc:chgData name="Linker, Michael" userId="e780580f-57c3-440e-80b5-a5004a055a13" providerId="ADAL" clId="{4653A05A-40C7-400E-8913-E2A7913D66DA}" dt="2024-10-19T18:01:31.065" v="667" actId="1076"/>
        <pc:sldMkLst>
          <pc:docMk/>
          <pc:sldMk cId="837066411" sldId="2561"/>
        </pc:sldMkLst>
        <pc:spChg chg="add mod">
          <ac:chgData name="Linker, Michael" userId="e780580f-57c3-440e-80b5-a5004a055a13" providerId="ADAL" clId="{4653A05A-40C7-400E-8913-E2A7913D66DA}" dt="2024-10-19T18:01:31.065" v="667" actId="1076"/>
          <ac:spMkLst>
            <pc:docMk/>
            <pc:sldMk cId="837066411" sldId="2561"/>
            <ac:spMk id="4" creationId="{BE9236A9-E983-DA28-A159-553453CE38C5}"/>
          </ac:spMkLst>
        </pc:spChg>
        <pc:spChg chg="add mod">
          <ac:chgData name="Linker, Michael" userId="e780580f-57c3-440e-80b5-a5004a055a13" providerId="ADAL" clId="{4653A05A-40C7-400E-8913-E2A7913D66DA}" dt="2024-10-19T18:01:28.134" v="666" actId="1076"/>
          <ac:spMkLst>
            <pc:docMk/>
            <pc:sldMk cId="837066411" sldId="2561"/>
            <ac:spMk id="5" creationId="{1D0E8A5E-7F0F-64DB-7571-0CF78C2D22BC}"/>
          </ac:spMkLst>
        </pc:spChg>
        <pc:picChg chg="mod">
          <ac:chgData name="Linker, Michael" userId="e780580f-57c3-440e-80b5-a5004a055a13" providerId="ADAL" clId="{4653A05A-40C7-400E-8913-E2A7913D66DA}" dt="2024-10-16T21:24:07.434" v="71" actId="1076"/>
          <ac:picMkLst>
            <pc:docMk/>
            <pc:sldMk cId="837066411" sldId="2561"/>
            <ac:picMk id="1026" creationId="{72BFC8E3-177E-50B6-6438-A5595BF6F912}"/>
          </ac:picMkLst>
        </pc:picChg>
      </pc:sldChg>
      <pc:sldChg chg="modSp mod ord modAnim">
        <pc:chgData name="Linker, Michael" userId="e780580f-57c3-440e-80b5-a5004a055a13" providerId="ADAL" clId="{4653A05A-40C7-400E-8913-E2A7913D66DA}" dt="2024-10-19T18:01:54.746" v="670" actId="404"/>
        <pc:sldMkLst>
          <pc:docMk/>
          <pc:sldMk cId="1358556855" sldId="2562"/>
        </pc:sldMkLst>
        <pc:spChg chg="mod">
          <ac:chgData name="Linker, Michael" userId="e780580f-57c3-440e-80b5-a5004a055a13" providerId="ADAL" clId="{4653A05A-40C7-400E-8913-E2A7913D66DA}" dt="2024-10-17T13:12:02.321" v="439" actId="14100"/>
          <ac:spMkLst>
            <pc:docMk/>
            <pc:sldMk cId="1358556855" sldId="2562"/>
            <ac:spMk id="2" creationId="{1225C3E4-EA9A-A535-383E-64F67B617633}"/>
          </ac:spMkLst>
        </pc:spChg>
        <pc:spChg chg="mod">
          <ac:chgData name="Linker, Michael" userId="e780580f-57c3-440e-80b5-a5004a055a13" providerId="ADAL" clId="{4653A05A-40C7-400E-8913-E2A7913D66DA}" dt="2024-10-19T18:01:54.746" v="670" actId="404"/>
          <ac:spMkLst>
            <pc:docMk/>
            <pc:sldMk cId="1358556855" sldId="2562"/>
            <ac:spMk id="4" creationId="{985E4CD9-B708-AF16-A9C3-CC1660EA182D}"/>
          </ac:spMkLst>
        </pc:spChg>
      </pc:sldChg>
      <pc:sldChg chg="addSp delSp modSp mod ord delAnim setClrOvrMap">
        <pc:chgData name="Linker, Michael" userId="e780580f-57c3-440e-80b5-a5004a055a13" providerId="ADAL" clId="{4653A05A-40C7-400E-8913-E2A7913D66DA}" dt="2024-10-19T18:00:43.935" v="656" actId="34807"/>
        <pc:sldMkLst>
          <pc:docMk/>
          <pc:sldMk cId="2527127022" sldId="2563"/>
        </pc:sldMkLst>
        <pc:spChg chg="mod ord">
          <ac:chgData name="Linker, Michael" userId="e780580f-57c3-440e-80b5-a5004a055a13" providerId="ADAL" clId="{4653A05A-40C7-400E-8913-E2A7913D66DA}" dt="2024-10-16T21:38:31.343" v="229" actId="26606"/>
          <ac:spMkLst>
            <pc:docMk/>
            <pc:sldMk cId="2527127022" sldId="2563"/>
            <ac:spMk id="2" creationId="{A6093A15-6365-62B8-5DCA-6849F0BB3FA2}"/>
          </ac:spMkLst>
        </pc:spChg>
        <pc:spChg chg="del mod">
          <ac:chgData name="Linker, Michael" userId="e780580f-57c3-440e-80b5-a5004a055a13" providerId="ADAL" clId="{4653A05A-40C7-400E-8913-E2A7913D66DA}" dt="2024-10-16T21:26:11.469" v="141" actId="478"/>
          <ac:spMkLst>
            <pc:docMk/>
            <pc:sldMk cId="2527127022" sldId="2563"/>
            <ac:spMk id="4" creationId="{A1C128E3-9C82-7858-786F-7CD0A443D314}"/>
          </ac:spMkLst>
        </pc:spChg>
        <pc:spChg chg="add del mod">
          <ac:chgData name="Linker, Michael" userId="e780580f-57c3-440e-80b5-a5004a055a13" providerId="ADAL" clId="{4653A05A-40C7-400E-8913-E2A7913D66DA}" dt="2024-10-16T21:26:17.446" v="142" actId="478"/>
          <ac:spMkLst>
            <pc:docMk/>
            <pc:sldMk cId="2527127022" sldId="2563"/>
            <ac:spMk id="5" creationId="{D1CFE9BE-8B78-2BD6-F784-C08556D92D29}"/>
          </ac:spMkLst>
        </pc:spChg>
        <pc:spChg chg="add del mod">
          <ac:chgData name="Linker, Michael" userId="e780580f-57c3-440e-80b5-a5004a055a13" providerId="ADAL" clId="{4653A05A-40C7-400E-8913-E2A7913D66DA}" dt="2024-10-16T21:27:21.531" v="147"/>
          <ac:spMkLst>
            <pc:docMk/>
            <pc:sldMk cId="2527127022" sldId="2563"/>
            <ac:spMk id="6" creationId="{AEA6CCF4-0BCA-67BA-A45C-3F16C3084284}"/>
          </ac:spMkLst>
        </pc:spChg>
        <pc:spChg chg="add del mod">
          <ac:chgData name="Linker, Michael" userId="e780580f-57c3-440e-80b5-a5004a055a13" providerId="ADAL" clId="{4653A05A-40C7-400E-8913-E2A7913D66DA}" dt="2024-10-16T21:37:48.520" v="223" actId="26606"/>
          <ac:spMkLst>
            <pc:docMk/>
            <pc:sldMk cId="2527127022" sldId="2563"/>
            <ac:spMk id="7" creationId="{5CFA8DA2-D498-D4AD-C6E9-DC72DBC24B5D}"/>
          </ac:spMkLst>
        </pc:spChg>
        <pc:spChg chg="del">
          <ac:chgData name="Linker, Michael" userId="e780580f-57c3-440e-80b5-a5004a055a13" providerId="ADAL" clId="{4653A05A-40C7-400E-8913-E2A7913D66DA}" dt="2024-10-16T21:25:42.672" v="126" actId="26606"/>
          <ac:spMkLst>
            <pc:docMk/>
            <pc:sldMk cId="2527127022" sldId="2563"/>
            <ac:spMk id="12" creationId="{744CAA32-F237-419C-A2DD-43C28D920D3C}"/>
          </ac:spMkLst>
        </pc:spChg>
        <pc:spChg chg="add del">
          <ac:chgData name="Linker, Michael" userId="e780580f-57c3-440e-80b5-a5004a055a13" providerId="ADAL" clId="{4653A05A-40C7-400E-8913-E2A7913D66DA}" dt="2024-10-16T21:25:57.365" v="130" actId="26606"/>
          <ac:spMkLst>
            <pc:docMk/>
            <pc:sldMk cId="2527127022" sldId="2563"/>
            <ac:spMk id="1033" creationId="{CFD1D2CD-954D-4C4D-B505-05EAD159B230}"/>
          </ac:spMkLst>
        </pc:spChg>
        <pc:spChg chg="add del">
          <ac:chgData name="Linker, Michael" userId="e780580f-57c3-440e-80b5-a5004a055a13" providerId="ADAL" clId="{4653A05A-40C7-400E-8913-E2A7913D66DA}" dt="2024-10-16T21:25:57.354" v="129" actId="26606"/>
          <ac:spMkLst>
            <pc:docMk/>
            <pc:sldMk cId="2527127022" sldId="2563"/>
            <ac:spMk id="1042" creationId="{19F9BF86-FE94-4517-B97D-026C7515E589}"/>
          </ac:spMkLst>
        </pc:spChg>
        <pc:spChg chg="add del">
          <ac:chgData name="Linker, Michael" userId="e780580f-57c3-440e-80b5-a5004a055a13" providerId="ADAL" clId="{4653A05A-40C7-400E-8913-E2A7913D66DA}" dt="2024-10-16T21:25:57.354" v="129" actId="26606"/>
          <ac:spMkLst>
            <pc:docMk/>
            <pc:sldMk cId="2527127022" sldId="2563"/>
            <ac:spMk id="1044" creationId="{9E9D00D9-C4F5-471E-BE2C-126CB112A6BD}"/>
          </ac:spMkLst>
        </pc:spChg>
        <pc:spChg chg="add del">
          <ac:chgData name="Linker, Michael" userId="e780580f-57c3-440e-80b5-a5004a055a13" providerId="ADAL" clId="{4653A05A-40C7-400E-8913-E2A7913D66DA}" dt="2024-10-16T21:36:53.075" v="202" actId="26606"/>
          <ac:spMkLst>
            <pc:docMk/>
            <pc:sldMk cId="2527127022" sldId="2563"/>
            <ac:spMk id="1049" creationId="{CFD1D2CD-954D-4C4D-B505-05EAD159B230}"/>
          </ac:spMkLst>
        </pc:spChg>
        <pc:spChg chg="add del">
          <ac:chgData name="Linker, Michael" userId="e780580f-57c3-440e-80b5-a5004a055a13" providerId="ADAL" clId="{4653A05A-40C7-400E-8913-E2A7913D66DA}" dt="2024-10-16T21:37:48.520" v="223" actId="26606"/>
          <ac:spMkLst>
            <pc:docMk/>
            <pc:sldMk cId="2527127022" sldId="2563"/>
            <ac:spMk id="1057" creationId="{744CAA32-F237-419C-A2DD-43C28D920D3C}"/>
          </ac:spMkLst>
        </pc:spChg>
        <pc:spChg chg="add del">
          <ac:chgData name="Linker, Michael" userId="e780580f-57c3-440e-80b5-a5004a055a13" providerId="ADAL" clId="{4653A05A-40C7-400E-8913-E2A7913D66DA}" dt="2024-10-16T21:38:05.099" v="225" actId="26606"/>
          <ac:spMkLst>
            <pc:docMk/>
            <pc:sldMk cId="2527127022" sldId="2563"/>
            <ac:spMk id="1067" creationId="{063F27BC-7079-4FF7-8F7C-ABC82FA3C247}"/>
          </ac:spMkLst>
        </pc:spChg>
        <pc:spChg chg="add del">
          <ac:chgData name="Linker, Michael" userId="e780580f-57c3-440e-80b5-a5004a055a13" providerId="ADAL" clId="{4653A05A-40C7-400E-8913-E2A7913D66DA}" dt="2024-10-16T21:38:31.343" v="229" actId="26606"/>
          <ac:spMkLst>
            <pc:docMk/>
            <pc:sldMk cId="2527127022" sldId="2563"/>
            <ac:spMk id="1076" creationId="{DBDA151C-5770-45E4-AAFF-59E7F403866D}"/>
          </ac:spMkLst>
        </pc:spChg>
        <pc:spChg chg="add">
          <ac:chgData name="Linker, Michael" userId="e780580f-57c3-440e-80b5-a5004a055a13" providerId="ADAL" clId="{4653A05A-40C7-400E-8913-E2A7913D66DA}" dt="2024-10-16T21:38:31.343" v="229" actId="26606"/>
          <ac:spMkLst>
            <pc:docMk/>
            <pc:sldMk cId="2527127022" sldId="2563"/>
            <ac:spMk id="1085" creationId="{8FCE029E-5073-4498-8104-8427AA987352}"/>
          </ac:spMkLst>
        </pc:spChg>
        <pc:graphicFrameChg chg="add mod modGraphic">
          <ac:chgData name="Linker, Michael" userId="e780580f-57c3-440e-80b5-a5004a055a13" providerId="ADAL" clId="{4653A05A-40C7-400E-8913-E2A7913D66DA}" dt="2024-10-19T17:59:34.545" v="611" actId="478"/>
          <ac:graphicFrameMkLst>
            <pc:docMk/>
            <pc:sldMk cId="2527127022" sldId="2563"/>
            <ac:graphicFrameMk id="1061" creationId="{19387FA2-527F-1D05-3138-9D5C824DC116}"/>
          </ac:graphicFrameMkLst>
        </pc:graphicFrameChg>
        <pc:picChg chg="add del mod ord">
          <ac:chgData name="Linker, Michael" userId="e780580f-57c3-440e-80b5-a5004a055a13" providerId="ADAL" clId="{4653A05A-40C7-400E-8913-E2A7913D66DA}" dt="2024-10-16T21:33:08.181" v="183" actId="478"/>
          <ac:picMkLst>
            <pc:docMk/>
            <pc:sldMk cId="2527127022" sldId="2563"/>
            <ac:picMk id="1026" creationId="{E984E877-27C2-A470-9FF1-696D6CEAEEEA}"/>
          </ac:picMkLst>
        </pc:picChg>
        <pc:picChg chg="add del mod">
          <ac:chgData name="Linker, Michael" userId="e780580f-57c3-440e-80b5-a5004a055a13" providerId="ADAL" clId="{4653A05A-40C7-400E-8913-E2A7913D66DA}" dt="2024-10-16T21:37:35.837" v="218" actId="478"/>
          <ac:picMkLst>
            <pc:docMk/>
            <pc:sldMk cId="2527127022" sldId="2563"/>
            <ac:picMk id="1028" creationId="{E22916E1-66E0-8AD9-7C87-F25C102A500D}"/>
          </ac:picMkLst>
        </pc:picChg>
        <pc:picChg chg="add mod ord">
          <ac:chgData name="Linker, Michael" userId="e780580f-57c3-440e-80b5-a5004a055a13" providerId="ADAL" clId="{4653A05A-40C7-400E-8913-E2A7913D66DA}" dt="2024-10-16T21:38:31.343" v="229" actId="26606"/>
          <ac:picMkLst>
            <pc:docMk/>
            <pc:sldMk cId="2527127022" sldId="2563"/>
            <ac:picMk id="1030" creationId="{85A46C11-09F3-CB62-4471-E7CBB98D94EC}"/>
          </ac:picMkLst>
        </pc:picChg>
        <pc:cxnChg chg="del">
          <ac:chgData name="Linker, Michael" userId="e780580f-57c3-440e-80b5-a5004a055a13" providerId="ADAL" clId="{4653A05A-40C7-400E-8913-E2A7913D66DA}" dt="2024-10-16T21:25:42.672" v="126" actId="26606"/>
          <ac:cxnSpMkLst>
            <pc:docMk/>
            <pc:sldMk cId="2527127022" sldId="2563"/>
            <ac:cxnSpMk id="10" creationId="{118E06E4-607B-144B-382B-AD3D06B1EE8C}"/>
          </ac:cxnSpMkLst>
        </pc:cxnChg>
        <pc:cxnChg chg="del">
          <ac:chgData name="Linker, Michael" userId="e780580f-57c3-440e-80b5-a5004a055a13" providerId="ADAL" clId="{4653A05A-40C7-400E-8913-E2A7913D66DA}" dt="2024-10-16T21:25:42.672" v="126" actId="26606"/>
          <ac:cxnSpMkLst>
            <pc:docMk/>
            <pc:sldMk cId="2527127022" sldId="2563"/>
            <ac:cxnSpMk id="14" creationId="{08052531-D50B-3899-B150-D05525F4F2BC}"/>
          </ac:cxnSpMkLst>
        </pc:cxnChg>
        <pc:cxnChg chg="add del">
          <ac:chgData name="Linker, Michael" userId="e780580f-57c3-440e-80b5-a5004a055a13" providerId="ADAL" clId="{4653A05A-40C7-400E-8913-E2A7913D66DA}" dt="2024-10-16T21:25:57.365" v="130" actId="26606"/>
          <ac:cxnSpMkLst>
            <pc:docMk/>
            <pc:sldMk cId="2527127022" sldId="2563"/>
            <ac:cxnSpMk id="1031" creationId="{118E06E4-607B-144B-382B-AD3D06B1EE8C}"/>
          </ac:cxnSpMkLst>
        </pc:cxnChg>
        <pc:cxnChg chg="add del">
          <ac:chgData name="Linker, Michael" userId="e780580f-57c3-440e-80b5-a5004a055a13" providerId="ADAL" clId="{4653A05A-40C7-400E-8913-E2A7913D66DA}" dt="2024-10-16T21:25:57.365" v="130" actId="26606"/>
          <ac:cxnSpMkLst>
            <pc:docMk/>
            <pc:sldMk cId="2527127022" sldId="2563"/>
            <ac:cxnSpMk id="1035" creationId="{A2D508B3-A66C-833E-D929-8DC211635676}"/>
          </ac:cxnSpMkLst>
        </pc:cxnChg>
        <pc:cxnChg chg="add del">
          <ac:chgData name="Linker, Michael" userId="e780580f-57c3-440e-80b5-a5004a055a13" providerId="ADAL" clId="{4653A05A-40C7-400E-8913-E2A7913D66DA}" dt="2024-10-16T21:25:57.354" v="129" actId="26606"/>
          <ac:cxnSpMkLst>
            <pc:docMk/>
            <pc:sldMk cId="2527127022" sldId="2563"/>
            <ac:cxnSpMk id="1040" creationId="{118E06E4-607B-144B-382B-AD3D06B1EE8C}"/>
          </ac:cxnSpMkLst>
        </pc:cxnChg>
        <pc:cxnChg chg="add del">
          <ac:chgData name="Linker, Michael" userId="e780580f-57c3-440e-80b5-a5004a055a13" providerId="ADAL" clId="{4653A05A-40C7-400E-8913-E2A7913D66DA}" dt="2024-10-16T21:25:57.354" v="129" actId="26606"/>
          <ac:cxnSpMkLst>
            <pc:docMk/>
            <pc:sldMk cId="2527127022" sldId="2563"/>
            <ac:cxnSpMk id="1046" creationId="{97CC2FE6-3AD0-4131-B4BC-1F4D65E25E13}"/>
          </ac:cxnSpMkLst>
        </pc:cxnChg>
        <pc:cxnChg chg="add del">
          <ac:chgData name="Linker, Michael" userId="e780580f-57c3-440e-80b5-a5004a055a13" providerId="ADAL" clId="{4653A05A-40C7-400E-8913-E2A7913D66DA}" dt="2024-10-16T21:36:53.075" v="202" actId="26606"/>
          <ac:cxnSpMkLst>
            <pc:docMk/>
            <pc:sldMk cId="2527127022" sldId="2563"/>
            <ac:cxnSpMk id="1048" creationId="{118E06E4-607B-144B-382B-AD3D06B1EE8C}"/>
          </ac:cxnSpMkLst>
        </pc:cxnChg>
        <pc:cxnChg chg="add del">
          <ac:chgData name="Linker, Michael" userId="e780580f-57c3-440e-80b5-a5004a055a13" providerId="ADAL" clId="{4653A05A-40C7-400E-8913-E2A7913D66DA}" dt="2024-10-16T21:36:53.075" v="202" actId="26606"/>
          <ac:cxnSpMkLst>
            <pc:docMk/>
            <pc:sldMk cId="2527127022" sldId="2563"/>
            <ac:cxnSpMk id="1050" creationId="{A2D508B3-A66C-833E-D929-8DC211635676}"/>
          </ac:cxnSpMkLst>
        </pc:cxnChg>
        <pc:cxnChg chg="add del">
          <ac:chgData name="Linker, Michael" userId="e780580f-57c3-440e-80b5-a5004a055a13" providerId="ADAL" clId="{4653A05A-40C7-400E-8913-E2A7913D66DA}" dt="2024-10-16T21:37:48.520" v="223" actId="26606"/>
          <ac:cxnSpMkLst>
            <pc:docMk/>
            <pc:sldMk cId="2527127022" sldId="2563"/>
            <ac:cxnSpMk id="1055" creationId="{118E06E4-607B-144B-382B-AD3D06B1EE8C}"/>
          </ac:cxnSpMkLst>
        </pc:cxnChg>
        <pc:cxnChg chg="add del">
          <ac:chgData name="Linker, Michael" userId="e780580f-57c3-440e-80b5-a5004a055a13" providerId="ADAL" clId="{4653A05A-40C7-400E-8913-E2A7913D66DA}" dt="2024-10-16T21:37:48.520" v="223" actId="26606"/>
          <ac:cxnSpMkLst>
            <pc:docMk/>
            <pc:sldMk cId="2527127022" sldId="2563"/>
            <ac:cxnSpMk id="1059" creationId="{92025DBA-8780-9CA0-2826-FF6E3BD1A0C9}"/>
          </ac:cxnSpMkLst>
        </pc:cxnChg>
        <pc:cxnChg chg="add del">
          <ac:chgData name="Linker, Michael" userId="e780580f-57c3-440e-80b5-a5004a055a13" providerId="ADAL" clId="{4653A05A-40C7-400E-8913-E2A7913D66DA}" dt="2024-10-16T21:38:05.099" v="225" actId="26606"/>
          <ac:cxnSpMkLst>
            <pc:docMk/>
            <pc:sldMk cId="2527127022" sldId="2563"/>
            <ac:cxnSpMk id="1065" creationId="{118E06E4-607B-144B-382B-AD3D06B1EE8C}"/>
          </ac:cxnSpMkLst>
        </pc:cxnChg>
        <pc:cxnChg chg="add del">
          <ac:chgData name="Linker, Michael" userId="e780580f-57c3-440e-80b5-a5004a055a13" providerId="ADAL" clId="{4653A05A-40C7-400E-8913-E2A7913D66DA}" dt="2024-10-16T21:38:05.099" v="225" actId="26606"/>
          <ac:cxnSpMkLst>
            <pc:docMk/>
            <pc:sldMk cId="2527127022" sldId="2563"/>
            <ac:cxnSpMk id="1069" creationId="{40BBF191-9CC8-4313-B1CA-8DF1A53AE4F9}"/>
          </ac:cxnSpMkLst>
        </pc:cxnChg>
        <pc:cxnChg chg="add del">
          <ac:chgData name="Linker, Michael" userId="e780580f-57c3-440e-80b5-a5004a055a13" providerId="ADAL" clId="{4653A05A-40C7-400E-8913-E2A7913D66DA}" dt="2024-10-16T21:38:31.343" v="229" actId="26606"/>
          <ac:cxnSpMkLst>
            <pc:docMk/>
            <pc:sldMk cId="2527127022" sldId="2563"/>
            <ac:cxnSpMk id="1074" creationId="{118E06E4-607B-144B-382B-AD3D06B1EE8C}"/>
          </ac:cxnSpMkLst>
        </pc:cxnChg>
        <pc:cxnChg chg="add del">
          <ac:chgData name="Linker, Michael" userId="e780580f-57c3-440e-80b5-a5004a055a13" providerId="ADAL" clId="{4653A05A-40C7-400E-8913-E2A7913D66DA}" dt="2024-10-16T21:38:31.343" v="229" actId="26606"/>
          <ac:cxnSpMkLst>
            <pc:docMk/>
            <pc:sldMk cId="2527127022" sldId="2563"/>
            <ac:cxnSpMk id="1078" creationId="{05ADA91C-AD52-A530-A898-AD6E69874598}"/>
          </ac:cxnSpMkLst>
        </pc:cxnChg>
        <pc:cxnChg chg="add">
          <ac:chgData name="Linker, Michael" userId="e780580f-57c3-440e-80b5-a5004a055a13" providerId="ADAL" clId="{4653A05A-40C7-400E-8913-E2A7913D66DA}" dt="2024-10-16T21:38:31.343" v="229" actId="26606"/>
          <ac:cxnSpMkLst>
            <pc:docMk/>
            <pc:sldMk cId="2527127022" sldId="2563"/>
            <ac:cxnSpMk id="1083" creationId="{118E06E4-607B-144B-382B-AD3D06B1EE8C}"/>
          </ac:cxnSpMkLst>
        </pc:cxnChg>
        <pc:cxnChg chg="add">
          <ac:chgData name="Linker, Michael" userId="e780580f-57c3-440e-80b5-a5004a055a13" providerId="ADAL" clId="{4653A05A-40C7-400E-8913-E2A7913D66DA}" dt="2024-10-16T21:38:31.343" v="229" actId="26606"/>
          <ac:cxnSpMkLst>
            <pc:docMk/>
            <pc:sldMk cId="2527127022" sldId="2563"/>
            <ac:cxnSpMk id="1087" creationId="{BEFF515C-2521-4964-9DAC-2BFB8EC86AE4}"/>
          </ac:cxnSpMkLst>
        </pc:cxnChg>
      </pc:sldChg>
      <pc:sldChg chg="addSp delSp modSp del mod ord delAnim">
        <pc:chgData name="Linker, Michael" userId="e780580f-57c3-440e-80b5-a5004a055a13" providerId="ADAL" clId="{4653A05A-40C7-400E-8913-E2A7913D66DA}" dt="2024-10-21T01:22:09.023" v="825" actId="47"/>
        <pc:sldMkLst>
          <pc:docMk/>
          <pc:sldMk cId="742304212" sldId="2564"/>
        </pc:sldMkLst>
        <pc:spChg chg="mod">
          <ac:chgData name="Linker, Michael" userId="e780580f-57c3-440e-80b5-a5004a055a13" providerId="ADAL" clId="{4653A05A-40C7-400E-8913-E2A7913D66DA}" dt="2024-10-16T21:36:30.488" v="199" actId="20577"/>
          <ac:spMkLst>
            <pc:docMk/>
            <pc:sldMk cId="742304212" sldId="2564"/>
            <ac:spMk id="2" creationId="{4358F0C0-6ED1-03F4-143A-B9FF760B5C98}"/>
          </ac:spMkLst>
        </pc:spChg>
        <pc:spChg chg="del">
          <ac:chgData name="Linker, Michael" userId="e780580f-57c3-440e-80b5-a5004a055a13" providerId="ADAL" clId="{4653A05A-40C7-400E-8913-E2A7913D66DA}" dt="2024-10-16T21:38:42.124" v="230" actId="478"/>
          <ac:spMkLst>
            <pc:docMk/>
            <pc:sldMk cId="742304212" sldId="2564"/>
            <ac:spMk id="4" creationId="{2C54721D-5EBE-150D-4D97-478FF12F50D4}"/>
          </ac:spMkLst>
        </pc:spChg>
        <pc:spChg chg="add del mod">
          <ac:chgData name="Linker, Michael" userId="e780580f-57c3-440e-80b5-a5004a055a13" providerId="ADAL" clId="{4653A05A-40C7-400E-8913-E2A7913D66DA}" dt="2024-10-16T21:38:43.890" v="232" actId="478"/>
          <ac:spMkLst>
            <pc:docMk/>
            <pc:sldMk cId="742304212" sldId="2564"/>
            <ac:spMk id="6" creationId="{45BF6426-61C7-2358-1A27-1686EAA0AE6B}"/>
          </ac:spMkLst>
        </pc:spChg>
        <pc:spChg chg="add del mod">
          <ac:chgData name="Linker, Michael" userId="e780580f-57c3-440e-80b5-a5004a055a13" providerId="ADAL" clId="{4653A05A-40C7-400E-8913-E2A7913D66DA}" dt="2024-10-16T21:38:45.535" v="233" actId="478"/>
          <ac:spMkLst>
            <pc:docMk/>
            <pc:sldMk cId="742304212" sldId="2564"/>
            <ac:spMk id="8" creationId="{CCD02B11-1B8A-0E6A-A2FA-0F311A1DBFBB}"/>
          </ac:spMkLst>
        </pc:spChg>
        <pc:picChg chg="del">
          <ac:chgData name="Linker, Michael" userId="e780580f-57c3-440e-80b5-a5004a055a13" providerId="ADAL" clId="{4653A05A-40C7-400E-8913-E2A7913D66DA}" dt="2024-10-16T21:38:42.761" v="231" actId="478"/>
          <ac:picMkLst>
            <pc:docMk/>
            <pc:sldMk cId="742304212" sldId="2564"/>
            <ac:picMk id="5" creationId="{48ADEE9C-59BD-428D-94B0-7DC01EDCCC5C}"/>
          </ac:picMkLst>
        </pc:picChg>
      </pc:sldChg>
      <pc:sldChg chg="addSp delSp modSp del mod ord">
        <pc:chgData name="Linker, Michael" userId="e780580f-57c3-440e-80b5-a5004a055a13" providerId="ADAL" clId="{4653A05A-40C7-400E-8913-E2A7913D66DA}" dt="2024-10-19T18:06:42.841" v="675" actId="47"/>
        <pc:sldMkLst>
          <pc:docMk/>
          <pc:sldMk cId="406011717" sldId="2565"/>
        </pc:sldMkLst>
        <pc:spChg chg="mod">
          <ac:chgData name="Linker, Michael" userId="e780580f-57c3-440e-80b5-a5004a055a13" providerId="ADAL" clId="{4653A05A-40C7-400E-8913-E2A7913D66DA}" dt="2024-10-16T21:41:56.291" v="276" actId="1076"/>
          <ac:spMkLst>
            <pc:docMk/>
            <pc:sldMk cId="406011717" sldId="2565"/>
            <ac:spMk id="2" creationId="{F9CC6E3F-87FB-D847-9C11-C62D70029825}"/>
          </ac:spMkLst>
        </pc:spChg>
        <pc:spChg chg="mod">
          <ac:chgData name="Linker, Michael" userId="e780580f-57c3-440e-80b5-a5004a055a13" providerId="ADAL" clId="{4653A05A-40C7-400E-8913-E2A7913D66DA}" dt="2024-10-19T17:57:24.461" v="443" actId="27636"/>
          <ac:spMkLst>
            <pc:docMk/>
            <pc:sldMk cId="406011717" sldId="2565"/>
            <ac:spMk id="4" creationId="{19343526-24E2-BA37-C269-3465E738DA74}"/>
          </ac:spMkLst>
        </pc:spChg>
        <pc:spChg chg="add del mod">
          <ac:chgData name="Linker, Michael" userId="e780580f-57c3-440e-80b5-a5004a055a13" providerId="ADAL" clId="{4653A05A-40C7-400E-8913-E2A7913D66DA}" dt="2024-10-16T21:41:31.427" v="270" actId="478"/>
          <ac:spMkLst>
            <pc:docMk/>
            <pc:sldMk cId="406011717" sldId="2565"/>
            <ac:spMk id="6" creationId="{3AB9FF5A-76DC-27A8-FBD9-B2297A60495A}"/>
          </ac:spMkLst>
        </pc:spChg>
        <pc:picChg chg="del">
          <ac:chgData name="Linker, Michael" userId="e780580f-57c3-440e-80b5-a5004a055a13" providerId="ADAL" clId="{4653A05A-40C7-400E-8913-E2A7913D66DA}" dt="2024-10-16T21:41:29.369" v="269" actId="478"/>
          <ac:picMkLst>
            <pc:docMk/>
            <pc:sldMk cId="406011717" sldId="2565"/>
            <ac:picMk id="5" creationId="{044BB008-643D-436D-A4DB-689720E35A3A}"/>
          </ac:picMkLst>
        </pc:picChg>
      </pc:sldChg>
      <pc:sldChg chg="addSp delSp modSp mod ord modAnim">
        <pc:chgData name="Linker, Michael" userId="e780580f-57c3-440e-80b5-a5004a055a13" providerId="ADAL" clId="{4653A05A-40C7-400E-8913-E2A7913D66DA}" dt="2024-10-21T01:17:42.526" v="820" actId="26606"/>
        <pc:sldMkLst>
          <pc:docMk/>
          <pc:sldMk cId="2095849617" sldId="2566"/>
        </pc:sldMkLst>
        <pc:spChg chg="mod">
          <ac:chgData name="Linker, Michael" userId="e780580f-57c3-440e-80b5-a5004a055a13" providerId="ADAL" clId="{4653A05A-40C7-400E-8913-E2A7913D66DA}" dt="2024-10-21T01:17:42.526" v="820" actId="26606"/>
          <ac:spMkLst>
            <pc:docMk/>
            <pc:sldMk cId="2095849617" sldId="2566"/>
            <ac:spMk id="2" creationId="{675E8A8E-7DCE-06B8-5A5E-699F99E9947B}"/>
          </ac:spMkLst>
        </pc:spChg>
        <pc:spChg chg="mod">
          <ac:chgData name="Linker, Michael" userId="e780580f-57c3-440e-80b5-a5004a055a13" providerId="ADAL" clId="{4653A05A-40C7-400E-8913-E2A7913D66DA}" dt="2024-10-21T01:17:42.526" v="820" actId="26606"/>
          <ac:spMkLst>
            <pc:docMk/>
            <pc:sldMk cId="2095849617" sldId="2566"/>
            <ac:spMk id="3" creationId="{0C009D83-6F53-3A6C-4D8C-69F80A699AD7}"/>
          </ac:spMkLst>
        </pc:spChg>
        <pc:spChg chg="del">
          <ac:chgData name="Linker, Michael" userId="e780580f-57c3-440e-80b5-a5004a055a13" providerId="ADAL" clId="{4653A05A-40C7-400E-8913-E2A7913D66DA}" dt="2024-10-21T01:17:42.526" v="820" actId="26606"/>
          <ac:spMkLst>
            <pc:docMk/>
            <pc:sldMk cId="2095849617" sldId="2566"/>
            <ac:spMk id="8" creationId="{EEF92585-7A99-6108-9663-8C59032742EC}"/>
          </ac:spMkLst>
        </pc:spChg>
        <pc:spChg chg="add">
          <ac:chgData name="Linker, Michael" userId="e780580f-57c3-440e-80b5-a5004a055a13" providerId="ADAL" clId="{4653A05A-40C7-400E-8913-E2A7913D66DA}" dt="2024-10-21T01:17:42.526" v="820" actId="26606"/>
          <ac:spMkLst>
            <pc:docMk/>
            <pc:sldMk cId="2095849617" sldId="2566"/>
            <ac:spMk id="13" creationId="{DBDA151C-5770-45E4-AAFF-59E7F403866D}"/>
          </ac:spMkLst>
        </pc:spChg>
        <pc:cxnChg chg="add">
          <ac:chgData name="Linker, Michael" userId="e780580f-57c3-440e-80b5-a5004a055a13" providerId="ADAL" clId="{4653A05A-40C7-400E-8913-E2A7913D66DA}" dt="2024-10-21T01:17:42.526" v="820" actId="26606"/>
          <ac:cxnSpMkLst>
            <pc:docMk/>
            <pc:sldMk cId="2095849617" sldId="2566"/>
            <ac:cxnSpMk id="15" creationId="{F21FC8CC-145C-8745-889B-6521F9CCB628}"/>
          </ac:cxnSpMkLst>
        </pc:cxnChg>
      </pc:sldChg>
      <pc:sldChg chg="addSp delSp modSp mod ord">
        <pc:chgData name="Linker, Michael" userId="e780580f-57c3-440e-80b5-a5004a055a13" providerId="ADAL" clId="{4653A05A-40C7-400E-8913-E2A7913D66DA}" dt="2024-10-21T01:20:02.530" v="824" actId="20577"/>
        <pc:sldMkLst>
          <pc:docMk/>
          <pc:sldMk cId="4116437876" sldId="2567"/>
        </pc:sldMkLst>
        <pc:spChg chg="mod">
          <ac:chgData name="Linker, Michael" userId="e780580f-57c3-440e-80b5-a5004a055a13" providerId="ADAL" clId="{4653A05A-40C7-400E-8913-E2A7913D66DA}" dt="2024-10-21T01:17:58.894" v="821" actId="26606"/>
          <ac:spMkLst>
            <pc:docMk/>
            <pc:sldMk cId="4116437876" sldId="2567"/>
            <ac:spMk id="2" creationId="{E65028DE-F47C-1476-3212-84ABDB103403}"/>
          </ac:spMkLst>
        </pc:spChg>
        <pc:spChg chg="mod">
          <ac:chgData name="Linker, Michael" userId="e780580f-57c3-440e-80b5-a5004a055a13" providerId="ADAL" clId="{4653A05A-40C7-400E-8913-E2A7913D66DA}" dt="2024-10-21T01:20:02.530" v="824" actId="20577"/>
          <ac:spMkLst>
            <pc:docMk/>
            <pc:sldMk cId="4116437876" sldId="2567"/>
            <ac:spMk id="3" creationId="{81A7DAA8-AE83-B061-B657-27F98619F9CB}"/>
          </ac:spMkLst>
        </pc:spChg>
        <pc:spChg chg="del">
          <ac:chgData name="Linker, Michael" userId="e780580f-57c3-440e-80b5-a5004a055a13" providerId="ADAL" clId="{4653A05A-40C7-400E-8913-E2A7913D66DA}" dt="2024-10-21T01:17:58.894" v="821" actId="26606"/>
          <ac:spMkLst>
            <pc:docMk/>
            <pc:sldMk cId="4116437876" sldId="2567"/>
            <ac:spMk id="8" creationId="{EEF92585-7A99-6108-9663-8C59032742EC}"/>
          </ac:spMkLst>
        </pc:spChg>
        <pc:spChg chg="add">
          <ac:chgData name="Linker, Michael" userId="e780580f-57c3-440e-80b5-a5004a055a13" providerId="ADAL" clId="{4653A05A-40C7-400E-8913-E2A7913D66DA}" dt="2024-10-21T01:17:58.894" v="821" actId="26606"/>
          <ac:spMkLst>
            <pc:docMk/>
            <pc:sldMk cId="4116437876" sldId="2567"/>
            <ac:spMk id="15" creationId="{063F27BC-7079-4FF7-8F7C-ABC82FA3C247}"/>
          </ac:spMkLst>
        </pc:spChg>
        <pc:picChg chg="add">
          <ac:chgData name="Linker, Michael" userId="e780580f-57c3-440e-80b5-a5004a055a13" providerId="ADAL" clId="{4653A05A-40C7-400E-8913-E2A7913D66DA}" dt="2024-10-21T01:17:58.894" v="821" actId="26606"/>
          <ac:picMkLst>
            <pc:docMk/>
            <pc:sldMk cId="4116437876" sldId="2567"/>
            <ac:picMk id="12" creationId="{53D965AF-AC45-542D-A2B1-A6E694F41F6C}"/>
          </ac:picMkLst>
        </pc:picChg>
        <pc:cxnChg chg="add">
          <ac:chgData name="Linker, Michael" userId="e780580f-57c3-440e-80b5-a5004a055a13" providerId="ADAL" clId="{4653A05A-40C7-400E-8913-E2A7913D66DA}" dt="2024-10-21T01:17:58.894" v="821" actId="26606"/>
          <ac:cxnSpMkLst>
            <pc:docMk/>
            <pc:sldMk cId="4116437876" sldId="2567"/>
            <ac:cxnSpMk id="17" creationId="{40BBF191-9CC8-4313-B1CA-8DF1A53AE4F9}"/>
          </ac:cxnSpMkLst>
        </pc:cxnChg>
      </pc:sldChg>
      <pc:sldChg chg="modSp new del mod ord">
        <pc:chgData name="Linker, Michael" userId="e780580f-57c3-440e-80b5-a5004a055a13" providerId="ADAL" clId="{4653A05A-40C7-400E-8913-E2A7913D66DA}" dt="2024-10-19T18:07:05.220" v="704" actId="47"/>
        <pc:sldMkLst>
          <pc:docMk/>
          <pc:sldMk cId="2072928983" sldId="2568"/>
        </pc:sldMkLst>
        <pc:spChg chg="mod">
          <ac:chgData name="Linker, Michael" userId="e780580f-57c3-440e-80b5-a5004a055a13" providerId="ADAL" clId="{4653A05A-40C7-400E-8913-E2A7913D66DA}" dt="2024-10-16T22:12:59.488" v="312" actId="20577"/>
          <ac:spMkLst>
            <pc:docMk/>
            <pc:sldMk cId="2072928983" sldId="2568"/>
            <ac:spMk id="2" creationId="{E2F343FC-0206-3433-BAD6-334E4B5DCFE9}"/>
          </ac:spMkLst>
        </pc:spChg>
      </pc:sldChg>
      <pc:sldChg chg="addSp delSp modSp new mod ord setBg">
        <pc:chgData name="Linker, Michael" userId="e780580f-57c3-440e-80b5-a5004a055a13" providerId="ADAL" clId="{4653A05A-40C7-400E-8913-E2A7913D66DA}" dt="2024-10-19T18:11:23.766" v="714" actId="20577"/>
        <pc:sldMkLst>
          <pc:docMk/>
          <pc:sldMk cId="1598335335" sldId="2569"/>
        </pc:sldMkLst>
        <pc:spChg chg="mod">
          <ac:chgData name="Linker, Michael" userId="e780580f-57c3-440e-80b5-a5004a055a13" providerId="ADAL" clId="{4653A05A-40C7-400E-8913-E2A7913D66DA}" dt="2024-10-19T18:10:39.864" v="705" actId="26606"/>
          <ac:spMkLst>
            <pc:docMk/>
            <pc:sldMk cId="1598335335" sldId="2569"/>
            <ac:spMk id="2" creationId="{9BEC267E-EA70-FC69-6B45-5BBBA6EFDBE4}"/>
          </ac:spMkLst>
        </pc:spChg>
        <pc:spChg chg="del mod">
          <ac:chgData name="Linker, Michael" userId="e780580f-57c3-440e-80b5-a5004a055a13" providerId="ADAL" clId="{4653A05A-40C7-400E-8913-E2A7913D66DA}" dt="2024-10-19T18:10:39.864" v="705" actId="26606"/>
          <ac:spMkLst>
            <pc:docMk/>
            <pc:sldMk cId="1598335335" sldId="2569"/>
            <ac:spMk id="3" creationId="{DE548704-697A-1037-B826-C7291420A669}"/>
          </ac:spMkLst>
        </pc:spChg>
        <pc:spChg chg="add">
          <ac:chgData name="Linker, Michael" userId="e780580f-57c3-440e-80b5-a5004a055a13" providerId="ADAL" clId="{4653A05A-40C7-400E-8913-E2A7913D66DA}" dt="2024-10-19T18:10:39.864" v="705" actId="26606"/>
          <ac:spMkLst>
            <pc:docMk/>
            <pc:sldMk cId="1598335335" sldId="2569"/>
            <ac:spMk id="9" creationId="{DBDA151C-5770-45E4-AAFF-59E7F403866D}"/>
          </ac:spMkLst>
        </pc:spChg>
        <pc:graphicFrameChg chg="add mod">
          <ac:chgData name="Linker, Michael" userId="e780580f-57c3-440e-80b5-a5004a055a13" providerId="ADAL" clId="{4653A05A-40C7-400E-8913-E2A7913D66DA}" dt="2024-10-19T18:11:23.766" v="714" actId="20577"/>
          <ac:graphicFrameMkLst>
            <pc:docMk/>
            <pc:sldMk cId="1598335335" sldId="2569"/>
            <ac:graphicFrameMk id="5" creationId="{BBEED51E-467C-5F28-38BF-67A2582C9466}"/>
          </ac:graphicFrameMkLst>
        </pc:graphicFrameChg>
        <pc:cxnChg chg="add">
          <ac:chgData name="Linker, Michael" userId="e780580f-57c3-440e-80b5-a5004a055a13" providerId="ADAL" clId="{4653A05A-40C7-400E-8913-E2A7913D66DA}" dt="2024-10-19T18:10:39.864" v="705" actId="26606"/>
          <ac:cxnSpMkLst>
            <pc:docMk/>
            <pc:sldMk cId="1598335335" sldId="2569"/>
            <ac:cxnSpMk id="11" creationId="{E62D3963-2153-4637-96E6-E31BD2CE5D0D}"/>
          </ac:cxnSpMkLst>
        </pc:cxnChg>
      </pc:sldChg>
      <pc:sldChg chg="addSp delSp modSp add mod ord setBg">
        <pc:chgData name="Linker, Michael" userId="e780580f-57c3-440e-80b5-a5004a055a13" providerId="ADAL" clId="{4653A05A-40C7-400E-8913-E2A7913D66DA}" dt="2024-10-21T01:05:55.643" v="743"/>
        <pc:sldMkLst>
          <pc:docMk/>
          <pc:sldMk cId="3898420971" sldId="2570"/>
        </pc:sldMkLst>
        <pc:spChg chg="mod">
          <ac:chgData name="Linker, Michael" userId="e780580f-57c3-440e-80b5-a5004a055a13" providerId="ADAL" clId="{4653A05A-40C7-400E-8913-E2A7913D66DA}" dt="2024-10-21T01:05:02.965" v="737" actId="26606"/>
          <ac:spMkLst>
            <pc:docMk/>
            <pc:sldMk cId="3898420971" sldId="2570"/>
            <ac:spMk id="2" creationId="{9BEC267E-EA70-FC69-6B45-5BBBA6EFDBE4}"/>
          </ac:spMkLst>
        </pc:spChg>
        <pc:spChg chg="del mod">
          <ac:chgData name="Linker, Michael" userId="e780580f-57c3-440e-80b5-a5004a055a13" providerId="ADAL" clId="{4653A05A-40C7-400E-8913-E2A7913D66DA}" dt="2024-10-21T01:03:42.603" v="725" actId="26606"/>
          <ac:spMkLst>
            <pc:docMk/>
            <pc:sldMk cId="3898420971" sldId="2570"/>
            <ac:spMk id="3" creationId="{DE548704-697A-1037-B826-C7291420A669}"/>
          </ac:spMkLst>
        </pc:spChg>
        <pc:spChg chg="add del">
          <ac:chgData name="Linker, Michael" userId="e780580f-57c3-440e-80b5-a5004a055a13" providerId="ADAL" clId="{4653A05A-40C7-400E-8913-E2A7913D66DA}" dt="2024-10-21T01:05:03.003" v="738" actId="26606"/>
          <ac:spMkLst>
            <pc:docMk/>
            <pc:sldMk cId="3898420971" sldId="2570"/>
            <ac:spMk id="9" creationId="{DBDA151C-5770-45E4-AAFF-59E7F403866D}"/>
          </ac:spMkLst>
        </pc:spChg>
        <pc:spChg chg="add del">
          <ac:chgData name="Linker, Michael" userId="e780580f-57c3-440e-80b5-a5004a055a13" providerId="ADAL" clId="{4653A05A-40C7-400E-8913-E2A7913D66DA}" dt="2024-10-21T01:04:53.991" v="735" actId="26606"/>
          <ac:spMkLst>
            <pc:docMk/>
            <pc:sldMk cId="3898420971" sldId="2570"/>
            <ac:spMk id="16" creationId="{DBDA151C-5770-45E4-AAFF-59E7F403866D}"/>
          </ac:spMkLst>
        </pc:spChg>
        <pc:spChg chg="add del">
          <ac:chgData name="Linker, Michael" userId="e780580f-57c3-440e-80b5-a5004a055a13" providerId="ADAL" clId="{4653A05A-40C7-400E-8913-E2A7913D66DA}" dt="2024-10-21T01:05:02.965" v="737" actId="26606"/>
          <ac:spMkLst>
            <pc:docMk/>
            <pc:sldMk cId="3898420971" sldId="2570"/>
            <ac:spMk id="20" creationId="{DBDA151C-5770-45E4-AAFF-59E7F403866D}"/>
          </ac:spMkLst>
        </pc:spChg>
        <pc:spChg chg="add">
          <ac:chgData name="Linker, Michael" userId="e780580f-57c3-440e-80b5-a5004a055a13" providerId="ADAL" clId="{4653A05A-40C7-400E-8913-E2A7913D66DA}" dt="2024-10-21T01:05:03.003" v="738" actId="26606"/>
          <ac:spMkLst>
            <pc:docMk/>
            <pc:sldMk cId="3898420971" sldId="2570"/>
            <ac:spMk id="23" creationId="{DBDA151C-5770-45E4-AAFF-59E7F403866D}"/>
          </ac:spMkLst>
        </pc:spChg>
        <pc:graphicFrameChg chg="add mod modGraphic">
          <ac:chgData name="Linker, Michael" userId="e780580f-57c3-440e-80b5-a5004a055a13" providerId="ADAL" clId="{4653A05A-40C7-400E-8913-E2A7913D66DA}" dt="2024-10-21T01:05:55.643" v="743"/>
          <ac:graphicFrameMkLst>
            <pc:docMk/>
            <pc:sldMk cId="3898420971" sldId="2570"/>
            <ac:graphicFrameMk id="5" creationId="{C4264250-62D4-47F5-C7B2-B9C7E49FEA20}"/>
          </ac:graphicFrameMkLst>
        </pc:graphicFrameChg>
        <pc:cxnChg chg="add del">
          <ac:chgData name="Linker, Michael" userId="e780580f-57c3-440e-80b5-a5004a055a13" providerId="ADAL" clId="{4653A05A-40C7-400E-8913-E2A7913D66DA}" dt="2024-10-21T01:05:03.003" v="738" actId="26606"/>
          <ac:cxnSpMkLst>
            <pc:docMk/>
            <pc:sldMk cId="3898420971" sldId="2570"/>
            <ac:cxnSpMk id="11" creationId="{E62D3963-2153-4637-96E6-E31BD2CE5D0D}"/>
          </ac:cxnSpMkLst>
        </pc:cxnChg>
        <pc:cxnChg chg="add del">
          <ac:chgData name="Linker, Michael" userId="e780580f-57c3-440e-80b5-a5004a055a13" providerId="ADAL" clId="{4653A05A-40C7-400E-8913-E2A7913D66DA}" dt="2024-10-21T01:04:53.991" v="735" actId="26606"/>
          <ac:cxnSpMkLst>
            <pc:docMk/>
            <pc:sldMk cId="3898420971" sldId="2570"/>
            <ac:cxnSpMk id="18" creationId="{05ADA91C-AD52-A530-A898-AD6E69874598}"/>
          </ac:cxnSpMkLst>
        </pc:cxnChg>
        <pc:cxnChg chg="add del">
          <ac:chgData name="Linker, Michael" userId="e780580f-57c3-440e-80b5-a5004a055a13" providerId="ADAL" clId="{4653A05A-40C7-400E-8913-E2A7913D66DA}" dt="2024-10-21T01:05:02.965" v="737" actId="26606"/>
          <ac:cxnSpMkLst>
            <pc:docMk/>
            <pc:sldMk cId="3898420971" sldId="2570"/>
            <ac:cxnSpMk id="21" creationId="{B209265E-E0D7-493B-97CE-2263D50C3F0A}"/>
          </ac:cxnSpMkLst>
        </pc:cxnChg>
        <pc:cxnChg chg="add">
          <ac:chgData name="Linker, Michael" userId="e780580f-57c3-440e-80b5-a5004a055a13" providerId="ADAL" clId="{4653A05A-40C7-400E-8913-E2A7913D66DA}" dt="2024-10-21T01:05:03.003" v="738" actId="26606"/>
          <ac:cxnSpMkLst>
            <pc:docMk/>
            <pc:sldMk cId="3898420971" sldId="2570"/>
            <ac:cxnSpMk id="24" creationId="{E62D3963-2153-4637-96E6-E31BD2CE5D0D}"/>
          </ac:cxnSpMkLst>
        </pc:cxnChg>
      </pc:sldChg>
      <pc:sldChg chg="addSp delSp modSp add mod ord setBg">
        <pc:chgData name="Linker, Michael" userId="e780580f-57c3-440e-80b5-a5004a055a13" providerId="ADAL" clId="{4653A05A-40C7-400E-8913-E2A7913D66DA}" dt="2024-10-21T01:09:45.493" v="763" actId="26606"/>
        <pc:sldMkLst>
          <pc:docMk/>
          <pc:sldMk cId="1884588730" sldId="2571"/>
        </pc:sldMkLst>
        <pc:spChg chg="mod">
          <ac:chgData name="Linker, Michael" userId="e780580f-57c3-440e-80b5-a5004a055a13" providerId="ADAL" clId="{4653A05A-40C7-400E-8913-E2A7913D66DA}" dt="2024-10-21T01:08:06.577" v="754" actId="26606"/>
          <ac:spMkLst>
            <pc:docMk/>
            <pc:sldMk cId="1884588730" sldId="2571"/>
            <ac:spMk id="2" creationId="{9BEC267E-EA70-FC69-6B45-5BBBA6EFDBE4}"/>
          </ac:spMkLst>
        </pc:spChg>
        <pc:spChg chg="add del mod">
          <ac:chgData name="Linker, Michael" userId="e780580f-57c3-440e-80b5-a5004a055a13" providerId="ADAL" clId="{4653A05A-40C7-400E-8913-E2A7913D66DA}" dt="2024-10-21T01:07:37.326" v="753" actId="26606"/>
          <ac:spMkLst>
            <pc:docMk/>
            <pc:sldMk cId="1884588730" sldId="2571"/>
            <ac:spMk id="3" creationId="{DE548704-697A-1037-B826-C7291420A669}"/>
          </ac:spMkLst>
        </pc:spChg>
        <pc:spChg chg="add del mod">
          <ac:chgData name="Linker, Michael" userId="e780580f-57c3-440e-80b5-a5004a055a13" providerId="ADAL" clId="{4653A05A-40C7-400E-8913-E2A7913D66DA}" dt="2024-10-21T01:09:45.493" v="763" actId="26606"/>
          <ac:spMkLst>
            <pc:docMk/>
            <pc:sldMk cId="1884588730" sldId="2571"/>
            <ac:spMk id="6" creationId="{841C7001-DFF7-ABDF-5993-4F549C0D998C}"/>
          </ac:spMkLst>
        </pc:spChg>
        <pc:spChg chg="add del">
          <ac:chgData name="Linker, Michael" userId="e780580f-57c3-440e-80b5-a5004a055a13" providerId="ADAL" clId="{4653A05A-40C7-400E-8913-E2A7913D66DA}" dt="2024-10-21T01:07:37.312" v="752" actId="26606"/>
          <ac:spMkLst>
            <pc:docMk/>
            <pc:sldMk cId="1884588730" sldId="2571"/>
            <ac:spMk id="9" creationId="{DBDA151C-5770-45E4-AAFF-59E7F403866D}"/>
          </ac:spMkLst>
        </pc:spChg>
        <pc:spChg chg="add del">
          <ac:chgData name="Linker, Michael" userId="e780580f-57c3-440e-80b5-a5004a055a13" providerId="ADAL" clId="{4653A05A-40C7-400E-8913-E2A7913D66DA}" dt="2024-10-21T01:08:06.577" v="754" actId="26606"/>
          <ac:spMkLst>
            <pc:docMk/>
            <pc:sldMk cId="1884588730" sldId="2571"/>
            <ac:spMk id="13" creationId="{063F27BC-7079-4FF7-8F7C-ABC82FA3C247}"/>
          </ac:spMkLst>
        </pc:spChg>
        <pc:spChg chg="add">
          <ac:chgData name="Linker, Michael" userId="e780580f-57c3-440e-80b5-a5004a055a13" providerId="ADAL" clId="{4653A05A-40C7-400E-8913-E2A7913D66DA}" dt="2024-10-21T01:08:06.577" v="754" actId="26606"/>
          <ac:spMkLst>
            <pc:docMk/>
            <pc:sldMk cId="1884588730" sldId="2571"/>
            <ac:spMk id="20" creationId="{DBDA151C-5770-45E4-AAFF-59E7F403866D}"/>
          </ac:spMkLst>
        </pc:spChg>
        <pc:graphicFrameChg chg="add del">
          <ac:chgData name="Linker, Michael" userId="e780580f-57c3-440e-80b5-a5004a055a13" providerId="ADAL" clId="{4653A05A-40C7-400E-8913-E2A7913D66DA}" dt="2024-10-21T01:07:37.312" v="752" actId="26606"/>
          <ac:graphicFrameMkLst>
            <pc:docMk/>
            <pc:sldMk cId="1884588730" sldId="2571"/>
            <ac:graphicFrameMk id="5" creationId="{A3211D76-F890-F547-FAE9-189F9E8E1803}"/>
          </ac:graphicFrameMkLst>
        </pc:graphicFrameChg>
        <pc:graphicFrameChg chg="add del mod modGraphic">
          <ac:chgData name="Linker, Michael" userId="e780580f-57c3-440e-80b5-a5004a055a13" providerId="ADAL" clId="{4653A05A-40C7-400E-8913-E2A7913D66DA}" dt="2024-10-21T01:08:29.238" v="755" actId="478"/>
          <ac:graphicFrameMkLst>
            <pc:docMk/>
            <pc:sldMk cId="1884588730" sldId="2571"/>
            <ac:graphicFrameMk id="15" creationId="{2CE4B505-D9CE-2710-6B14-841AA3E9CF94}"/>
          </ac:graphicFrameMkLst>
        </pc:graphicFrameChg>
        <pc:graphicFrameChg chg="add">
          <ac:chgData name="Linker, Michael" userId="e780580f-57c3-440e-80b5-a5004a055a13" providerId="ADAL" clId="{4653A05A-40C7-400E-8913-E2A7913D66DA}" dt="2024-10-21T01:09:45.493" v="763" actId="26606"/>
          <ac:graphicFrameMkLst>
            <pc:docMk/>
            <pc:sldMk cId="1884588730" sldId="2571"/>
            <ac:graphicFrameMk id="24" creationId="{4D80E8DB-1D62-36F1-4465-5986598E0908}"/>
          </ac:graphicFrameMkLst>
        </pc:graphicFrameChg>
        <pc:cxnChg chg="add del">
          <ac:chgData name="Linker, Michael" userId="e780580f-57c3-440e-80b5-a5004a055a13" providerId="ADAL" clId="{4653A05A-40C7-400E-8913-E2A7913D66DA}" dt="2024-10-21T01:07:37.312" v="752" actId="26606"/>
          <ac:cxnSpMkLst>
            <pc:docMk/>
            <pc:sldMk cId="1884588730" sldId="2571"/>
            <ac:cxnSpMk id="11" creationId="{05ADA91C-AD52-A530-A898-AD6E69874598}"/>
          </ac:cxnSpMkLst>
        </pc:cxnChg>
        <pc:cxnChg chg="add del">
          <ac:chgData name="Linker, Michael" userId="e780580f-57c3-440e-80b5-a5004a055a13" providerId="ADAL" clId="{4653A05A-40C7-400E-8913-E2A7913D66DA}" dt="2024-10-21T01:08:06.577" v="754" actId="26606"/>
          <ac:cxnSpMkLst>
            <pc:docMk/>
            <pc:sldMk cId="1884588730" sldId="2571"/>
            <ac:cxnSpMk id="14" creationId="{40BBF191-9CC8-4313-B1CA-8DF1A53AE4F9}"/>
          </ac:cxnSpMkLst>
        </pc:cxnChg>
        <pc:cxnChg chg="add">
          <ac:chgData name="Linker, Michael" userId="e780580f-57c3-440e-80b5-a5004a055a13" providerId="ADAL" clId="{4653A05A-40C7-400E-8913-E2A7913D66DA}" dt="2024-10-21T01:08:06.577" v="754" actId="26606"/>
          <ac:cxnSpMkLst>
            <pc:docMk/>
            <pc:sldMk cId="1884588730" sldId="2571"/>
            <ac:cxnSpMk id="22" creationId="{05ADA91C-AD52-A530-A898-AD6E69874598}"/>
          </ac:cxnSpMkLst>
        </pc:cxnChg>
      </pc:sldChg>
      <pc:sldChg chg="addSp delSp modSp add mod ord setBg">
        <pc:chgData name="Linker, Michael" userId="e780580f-57c3-440e-80b5-a5004a055a13" providerId="ADAL" clId="{4653A05A-40C7-400E-8913-E2A7913D66DA}" dt="2024-10-21T01:15:08.067" v="817" actId="14100"/>
        <pc:sldMkLst>
          <pc:docMk/>
          <pc:sldMk cId="2170038621" sldId="2572"/>
        </pc:sldMkLst>
        <pc:spChg chg="mod">
          <ac:chgData name="Linker, Michael" userId="e780580f-57c3-440e-80b5-a5004a055a13" providerId="ADAL" clId="{4653A05A-40C7-400E-8913-E2A7913D66DA}" dt="2024-10-21T01:06:34.329" v="746" actId="26606"/>
          <ac:spMkLst>
            <pc:docMk/>
            <pc:sldMk cId="2170038621" sldId="2572"/>
            <ac:spMk id="2" creationId="{9BEC267E-EA70-FC69-6B45-5BBBA6EFDBE4}"/>
          </ac:spMkLst>
        </pc:spChg>
        <pc:spChg chg="del mod">
          <ac:chgData name="Linker, Michael" userId="e780580f-57c3-440e-80b5-a5004a055a13" providerId="ADAL" clId="{4653A05A-40C7-400E-8913-E2A7913D66DA}" dt="2024-10-21T01:06:34.329" v="746" actId="26606"/>
          <ac:spMkLst>
            <pc:docMk/>
            <pc:sldMk cId="2170038621" sldId="2572"/>
            <ac:spMk id="3" creationId="{DE548704-697A-1037-B826-C7291420A669}"/>
          </ac:spMkLst>
        </pc:spChg>
        <pc:spChg chg="add">
          <ac:chgData name="Linker, Michael" userId="e780580f-57c3-440e-80b5-a5004a055a13" providerId="ADAL" clId="{4653A05A-40C7-400E-8913-E2A7913D66DA}" dt="2024-10-21T01:06:34.329" v="746" actId="26606"/>
          <ac:spMkLst>
            <pc:docMk/>
            <pc:sldMk cId="2170038621" sldId="2572"/>
            <ac:spMk id="9" creationId="{063F27BC-7079-4FF7-8F7C-ABC82FA3C247}"/>
          </ac:spMkLst>
        </pc:spChg>
        <pc:graphicFrameChg chg="add mod">
          <ac:chgData name="Linker, Michael" userId="e780580f-57c3-440e-80b5-a5004a055a13" providerId="ADAL" clId="{4653A05A-40C7-400E-8913-E2A7913D66DA}" dt="2024-10-21T01:15:08.067" v="817" actId="14100"/>
          <ac:graphicFrameMkLst>
            <pc:docMk/>
            <pc:sldMk cId="2170038621" sldId="2572"/>
            <ac:graphicFrameMk id="5" creationId="{A64F4998-4279-20B9-747B-E43124D8995C}"/>
          </ac:graphicFrameMkLst>
        </pc:graphicFrameChg>
        <pc:cxnChg chg="add">
          <ac:chgData name="Linker, Michael" userId="e780580f-57c3-440e-80b5-a5004a055a13" providerId="ADAL" clId="{4653A05A-40C7-400E-8913-E2A7913D66DA}" dt="2024-10-21T01:06:34.329" v="746" actId="26606"/>
          <ac:cxnSpMkLst>
            <pc:docMk/>
            <pc:sldMk cId="2170038621" sldId="2572"/>
            <ac:cxnSpMk id="11" creationId="{40BBF191-9CC8-4313-B1CA-8DF1A53AE4F9}"/>
          </ac:cxnSpMkLst>
        </pc:cxnChg>
      </pc:sldChg>
      <pc:sldChg chg="addSp modSp add del mod setBg">
        <pc:chgData name="Linker, Michael" userId="e780580f-57c3-440e-80b5-a5004a055a13" providerId="ADAL" clId="{4653A05A-40C7-400E-8913-E2A7913D66DA}" dt="2024-10-19T18:01:42.419" v="668" actId="47"/>
        <pc:sldMkLst>
          <pc:docMk/>
          <pc:sldMk cId="2009772638" sldId="2577"/>
        </pc:sldMkLst>
        <pc:spChg chg="mod ord">
          <ac:chgData name="Linker, Michael" userId="e780580f-57c3-440e-80b5-a5004a055a13" providerId="ADAL" clId="{4653A05A-40C7-400E-8913-E2A7913D66DA}" dt="2024-10-19T18:00:43.935" v="656" actId="34807"/>
          <ac:spMkLst>
            <pc:docMk/>
            <pc:sldMk cId="2009772638" sldId="2577"/>
            <ac:spMk id="2" creationId="{5E205C8A-8AA7-0082-8A3D-353DD616E45C}"/>
          </ac:spMkLst>
        </pc:spChg>
        <pc:spChg chg="mod">
          <ac:chgData name="Linker, Michael" userId="e780580f-57c3-440e-80b5-a5004a055a13" providerId="ADAL" clId="{4653A05A-40C7-400E-8913-E2A7913D66DA}" dt="2024-10-19T18:01:04.603" v="660" actId="21"/>
          <ac:spMkLst>
            <pc:docMk/>
            <pc:sldMk cId="2009772638" sldId="2577"/>
            <ac:spMk id="4" creationId="{4C79EFB7-D899-B444-8D97-E6A7FD703B7F}"/>
          </ac:spMkLst>
        </pc:spChg>
        <pc:spChg chg="add">
          <ac:chgData name="Linker, Michael" userId="e780580f-57c3-440e-80b5-a5004a055a13" providerId="ADAL" clId="{4653A05A-40C7-400E-8913-E2A7913D66DA}" dt="2024-10-19T18:00:43.935" v="656" actId="34807"/>
          <ac:spMkLst>
            <pc:docMk/>
            <pc:sldMk cId="2009772638" sldId="2577"/>
            <ac:spMk id="12" creationId="{406BD704-01C2-4341-B99A-116CC7EC56EF}"/>
          </ac:spMkLst>
        </pc:spChg>
        <pc:spChg chg="add">
          <ac:chgData name="Linker, Michael" userId="e780580f-57c3-440e-80b5-a5004a055a13" providerId="ADAL" clId="{4653A05A-40C7-400E-8913-E2A7913D66DA}" dt="2024-10-19T18:00:43.935" v="656" actId="34807"/>
          <ac:spMkLst>
            <pc:docMk/>
            <pc:sldMk cId="2009772638" sldId="2577"/>
            <ac:spMk id="14" creationId="{0225C01B-A296-4FAA-AA46-794F27DF6934}"/>
          </ac:spMkLst>
        </pc:spChg>
        <pc:picChg chg="mod">
          <ac:chgData name="Linker, Michael" userId="e780580f-57c3-440e-80b5-a5004a055a13" providerId="ADAL" clId="{4653A05A-40C7-400E-8913-E2A7913D66DA}" dt="2024-10-19T18:00:43.935" v="656" actId="34807"/>
          <ac:picMkLst>
            <pc:docMk/>
            <pc:sldMk cId="2009772638" sldId="2577"/>
            <ac:picMk id="5" creationId="{83138A8D-5972-4DC5-BEB2-B8E6C71E40FD}"/>
          </ac:picMkLst>
        </pc:picChg>
        <pc:cxnChg chg="add">
          <ac:chgData name="Linker, Michael" userId="e780580f-57c3-440e-80b5-a5004a055a13" providerId="ADAL" clId="{4653A05A-40C7-400E-8913-E2A7913D66DA}" dt="2024-10-19T18:00:43.935" v="656" actId="34807"/>
          <ac:cxnSpMkLst>
            <pc:docMk/>
            <pc:sldMk cId="2009772638" sldId="2577"/>
            <ac:cxnSpMk id="10" creationId="{118E06E4-607B-144B-382B-AD3D06B1EE8C}"/>
          </ac:cxnSpMkLst>
        </pc:cxnChg>
        <pc:cxnChg chg="add">
          <ac:chgData name="Linker, Michael" userId="e780580f-57c3-440e-80b5-a5004a055a13" providerId="ADAL" clId="{4653A05A-40C7-400E-8913-E2A7913D66DA}" dt="2024-10-19T18:00:43.935" v="656" actId="34807"/>
          <ac:cxnSpMkLst>
            <pc:docMk/>
            <pc:sldMk cId="2009772638" sldId="2577"/>
            <ac:cxnSpMk id="16" creationId="{62713E66-598D-4B8A-9D2A-67C7AF46EF11}"/>
          </ac:cxnSpMkLst>
        </pc:cxnChg>
      </pc:sldChg>
      <pc:sldChg chg="addSp modSp add del mod setBg addAnim">
        <pc:chgData name="Linker, Michael" userId="e780580f-57c3-440e-80b5-a5004a055a13" providerId="ADAL" clId="{4653A05A-40C7-400E-8913-E2A7913D66DA}" dt="2024-10-19T18:02:05.495" v="671" actId="47"/>
        <pc:sldMkLst>
          <pc:docMk/>
          <pc:sldMk cId="3413895288" sldId="2578"/>
        </pc:sldMkLst>
        <pc:spChg chg="mod">
          <ac:chgData name="Linker, Michael" userId="e780580f-57c3-440e-80b5-a5004a055a13" providerId="ADAL" clId="{4653A05A-40C7-400E-8913-E2A7913D66DA}" dt="2024-10-19T18:00:43.935" v="656" actId="34807"/>
          <ac:spMkLst>
            <pc:docMk/>
            <pc:sldMk cId="3413895288" sldId="2578"/>
            <ac:spMk id="2" creationId="{E95CA7C9-C4F0-C545-52DB-D991AABCD36E}"/>
          </ac:spMkLst>
        </pc:spChg>
        <pc:spChg chg="add">
          <ac:chgData name="Linker, Michael" userId="e780580f-57c3-440e-80b5-a5004a055a13" providerId="ADAL" clId="{4653A05A-40C7-400E-8913-E2A7913D66DA}" dt="2024-10-19T18:00:43.935" v="656" actId="34807"/>
          <ac:spMkLst>
            <pc:docMk/>
            <pc:sldMk cId="3413895288" sldId="2578"/>
            <ac:spMk id="9" creationId="{19F9BF86-FE94-4517-B97D-026C7515E589}"/>
          </ac:spMkLst>
        </pc:spChg>
        <pc:cxnChg chg="add">
          <ac:chgData name="Linker, Michael" userId="e780580f-57c3-440e-80b5-a5004a055a13" providerId="ADAL" clId="{4653A05A-40C7-400E-8913-E2A7913D66DA}" dt="2024-10-19T18:00:43.935" v="656" actId="34807"/>
          <ac:cxnSpMkLst>
            <pc:docMk/>
            <pc:sldMk cId="3413895288" sldId="2578"/>
            <ac:cxnSpMk id="7" creationId="{118E06E4-607B-144B-382B-AD3D06B1EE8C}"/>
          </ac:cxnSpMkLst>
        </pc:cxnChg>
        <pc:cxnChg chg="add">
          <ac:chgData name="Linker, Michael" userId="e780580f-57c3-440e-80b5-a5004a055a13" providerId="ADAL" clId="{4653A05A-40C7-400E-8913-E2A7913D66DA}" dt="2024-10-19T18:00:43.935" v="656" actId="34807"/>
          <ac:cxnSpMkLst>
            <pc:docMk/>
            <pc:sldMk cId="3413895288" sldId="2578"/>
            <ac:cxnSpMk id="11" creationId="{5E10C1D6-7EDE-467F-89EA-E0244EB62381}"/>
          </ac:cxnSpMkLst>
        </pc:cxnChg>
      </pc:sldChg>
      <pc:sldChg chg="addSp modSp add del mod setBg addAnim">
        <pc:chgData name="Linker, Michael" userId="e780580f-57c3-440e-80b5-a5004a055a13" providerId="ADAL" clId="{4653A05A-40C7-400E-8913-E2A7913D66DA}" dt="2024-10-19T18:06:28.084" v="674" actId="47"/>
        <pc:sldMkLst>
          <pc:docMk/>
          <pc:sldMk cId="830786331" sldId="2579"/>
        </pc:sldMkLst>
        <pc:spChg chg="mod">
          <ac:chgData name="Linker, Michael" userId="e780580f-57c3-440e-80b5-a5004a055a13" providerId="ADAL" clId="{4653A05A-40C7-400E-8913-E2A7913D66DA}" dt="2024-10-19T18:00:43.935" v="656" actId="34807"/>
          <ac:spMkLst>
            <pc:docMk/>
            <pc:sldMk cId="830786331" sldId="2579"/>
            <ac:spMk id="2" creationId="{D9283894-72D7-2D8C-E50A-0845ED6D0448}"/>
          </ac:spMkLst>
        </pc:spChg>
        <pc:spChg chg="add">
          <ac:chgData name="Linker, Michael" userId="e780580f-57c3-440e-80b5-a5004a055a13" providerId="ADAL" clId="{4653A05A-40C7-400E-8913-E2A7913D66DA}" dt="2024-10-19T18:00:43.935" v="656" actId="34807"/>
          <ac:spMkLst>
            <pc:docMk/>
            <pc:sldMk cId="830786331" sldId="2579"/>
            <ac:spMk id="9" creationId="{19F9BF86-FE94-4517-B97D-026C7515E589}"/>
          </ac:spMkLst>
        </pc:spChg>
        <pc:cxnChg chg="add">
          <ac:chgData name="Linker, Michael" userId="e780580f-57c3-440e-80b5-a5004a055a13" providerId="ADAL" clId="{4653A05A-40C7-400E-8913-E2A7913D66DA}" dt="2024-10-19T18:00:43.935" v="656" actId="34807"/>
          <ac:cxnSpMkLst>
            <pc:docMk/>
            <pc:sldMk cId="830786331" sldId="2579"/>
            <ac:cxnSpMk id="7" creationId="{118E06E4-607B-144B-382B-AD3D06B1EE8C}"/>
          </ac:cxnSpMkLst>
        </pc:cxnChg>
        <pc:cxnChg chg="add">
          <ac:chgData name="Linker, Michael" userId="e780580f-57c3-440e-80b5-a5004a055a13" providerId="ADAL" clId="{4653A05A-40C7-400E-8913-E2A7913D66DA}" dt="2024-10-19T18:00:43.935" v="656" actId="34807"/>
          <ac:cxnSpMkLst>
            <pc:docMk/>
            <pc:sldMk cId="830786331" sldId="2579"/>
            <ac:cxnSpMk id="11" creationId="{9B9E2C38-33D2-1944-B9C2-8965AFC61EBE}"/>
          </ac:cxnSpMkLst>
        </pc:cxnChg>
      </pc:sldChg>
      <pc:sldChg chg="addSp modSp add del mod setBg addAnim">
        <pc:chgData name="Linker, Michael" userId="e780580f-57c3-440e-80b5-a5004a055a13" providerId="ADAL" clId="{4653A05A-40C7-400E-8913-E2A7913D66DA}" dt="2024-10-19T18:06:52.085" v="676" actId="47"/>
        <pc:sldMkLst>
          <pc:docMk/>
          <pc:sldMk cId="469010370" sldId="2580"/>
        </pc:sldMkLst>
        <pc:spChg chg="mod">
          <ac:chgData name="Linker, Michael" userId="e780580f-57c3-440e-80b5-a5004a055a13" providerId="ADAL" clId="{4653A05A-40C7-400E-8913-E2A7913D66DA}" dt="2024-10-19T18:00:43.935" v="656" actId="34807"/>
          <ac:spMkLst>
            <pc:docMk/>
            <pc:sldMk cId="469010370" sldId="2580"/>
            <ac:spMk id="2" creationId="{08DC1CFA-C334-60C1-7D4C-0DEE43F55797}"/>
          </ac:spMkLst>
        </pc:spChg>
        <pc:spChg chg="add">
          <ac:chgData name="Linker, Michael" userId="e780580f-57c3-440e-80b5-a5004a055a13" providerId="ADAL" clId="{4653A05A-40C7-400E-8913-E2A7913D66DA}" dt="2024-10-19T18:00:43.935" v="656" actId="34807"/>
          <ac:spMkLst>
            <pc:docMk/>
            <pc:sldMk cId="469010370" sldId="2580"/>
            <ac:spMk id="9" creationId="{19F9BF86-FE94-4517-B97D-026C7515E589}"/>
          </ac:spMkLst>
        </pc:spChg>
        <pc:cxnChg chg="add">
          <ac:chgData name="Linker, Michael" userId="e780580f-57c3-440e-80b5-a5004a055a13" providerId="ADAL" clId="{4653A05A-40C7-400E-8913-E2A7913D66DA}" dt="2024-10-19T18:00:43.935" v="656" actId="34807"/>
          <ac:cxnSpMkLst>
            <pc:docMk/>
            <pc:sldMk cId="469010370" sldId="2580"/>
            <ac:cxnSpMk id="7" creationId="{118E06E4-607B-144B-382B-AD3D06B1EE8C}"/>
          </ac:cxnSpMkLst>
        </pc:cxnChg>
        <pc:cxnChg chg="add">
          <ac:chgData name="Linker, Michael" userId="e780580f-57c3-440e-80b5-a5004a055a13" providerId="ADAL" clId="{4653A05A-40C7-400E-8913-E2A7913D66DA}" dt="2024-10-19T18:00:43.935" v="656" actId="34807"/>
          <ac:cxnSpMkLst>
            <pc:docMk/>
            <pc:sldMk cId="469010370" sldId="2580"/>
            <ac:cxnSpMk id="11" creationId="{9B9E2C38-33D2-1944-B9C2-8965AFC61EBE}"/>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44FCC-ED9C-4E59-9333-F05FE7D5FADE}"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90D4DB97-048F-40BE-97F5-41ABF40B4AB1}">
      <dgm:prSet/>
      <dgm:spPr/>
      <dgm:t>
        <a:bodyPr/>
        <a:lstStyle/>
        <a:p>
          <a:pPr>
            <a:lnSpc>
              <a:spcPct val="100000"/>
            </a:lnSpc>
          </a:pPr>
          <a:r>
            <a:rPr lang="en-US" b="1"/>
            <a:t>Empatia com o Desafio do Gestor:</a:t>
          </a:r>
          <a:endParaRPr lang="en-US"/>
        </a:p>
      </dgm:t>
    </dgm:pt>
    <dgm:pt modelId="{52D216B0-6B15-43C5-BC11-FBF8C39EF75D}" type="parTrans" cxnId="{FD98DCF1-7700-4FBD-BBA9-E8AF8FAAA928}">
      <dgm:prSet/>
      <dgm:spPr/>
      <dgm:t>
        <a:bodyPr/>
        <a:lstStyle/>
        <a:p>
          <a:endParaRPr lang="en-US"/>
        </a:p>
      </dgm:t>
    </dgm:pt>
    <dgm:pt modelId="{B85867C8-A272-455A-B668-36A2BA48F16A}" type="sibTrans" cxnId="{FD98DCF1-7700-4FBD-BBA9-E8AF8FAAA928}">
      <dgm:prSet/>
      <dgm:spPr/>
      <dgm:t>
        <a:bodyPr/>
        <a:lstStyle/>
        <a:p>
          <a:endParaRPr lang="en-US"/>
        </a:p>
      </dgm:t>
    </dgm:pt>
    <dgm:pt modelId="{C3625954-148A-44BE-BB2B-51833CE07381}">
      <dgm:prSet/>
      <dgm:spPr/>
      <dgm:t>
        <a:bodyPr/>
        <a:lstStyle/>
        <a:p>
          <a:pPr>
            <a:lnSpc>
              <a:spcPct val="100000"/>
            </a:lnSpc>
          </a:pPr>
          <a:r>
            <a:rPr lang="en-US"/>
            <a:t>Adotamos a perspectiva do prefeito, entendendo que a sustentabilidade requer uma abordagem evolutiva e adaptativa ao longo do tempo.</a:t>
          </a:r>
        </a:p>
      </dgm:t>
    </dgm:pt>
    <dgm:pt modelId="{FBDD76FD-163A-449C-8CDF-D836D5A823C0}" type="parTrans" cxnId="{06302EBA-5A86-474D-A42D-619814B2303A}">
      <dgm:prSet/>
      <dgm:spPr/>
      <dgm:t>
        <a:bodyPr/>
        <a:lstStyle/>
        <a:p>
          <a:endParaRPr lang="en-US"/>
        </a:p>
      </dgm:t>
    </dgm:pt>
    <dgm:pt modelId="{D4DC2D7F-62E9-4911-94C4-95A8CA7F541C}" type="sibTrans" cxnId="{06302EBA-5A86-474D-A42D-619814B2303A}">
      <dgm:prSet/>
      <dgm:spPr/>
      <dgm:t>
        <a:bodyPr/>
        <a:lstStyle/>
        <a:p>
          <a:endParaRPr lang="en-US"/>
        </a:p>
      </dgm:t>
    </dgm:pt>
    <dgm:pt modelId="{6182D198-8E81-4244-9677-2461DBA1E65D}">
      <dgm:prSet/>
      <dgm:spPr/>
      <dgm:t>
        <a:bodyPr/>
        <a:lstStyle/>
        <a:p>
          <a:pPr>
            <a:lnSpc>
              <a:spcPct val="100000"/>
            </a:lnSpc>
          </a:pPr>
          <a:r>
            <a:rPr lang="en-US" b="1"/>
            <a:t>Registro de Conversas e Perfil do Usuário:</a:t>
          </a:r>
          <a:endParaRPr lang="en-US"/>
        </a:p>
      </dgm:t>
    </dgm:pt>
    <dgm:pt modelId="{5CEDE13A-C97A-4CCB-B879-4BCFAFFEC0C0}" type="parTrans" cxnId="{EBFB0D12-A764-4547-8B99-B4D339996DF7}">
      <dgm:prSet/>
      <dgm:spPr/>
      <dgm:t>
        <a:bodyPr/>
        <a:lstStyle/>
        <a:p>
          <a:endParaRPr lang="en-US"/>
        </a:p>
      </dgm:t>
    </dgm:pt>
    <dgm:pt modelId="{14AE6630-FD6F-4B2A-9C26-C9650A27C33D}" type="sibTrans" cxnId="{EBFB0D12-A764-4547-8B99-B4D339996DF7}">
      <dgm:prSet/>
      <dgm:spPr/>
      <dgm:t>
        <a:bodyPr/>
        <a:lstStyle/>
        <a:p>
          <a:endParaRPr lang="en-US"/>
        </a:p>
      </dgm:t>
    </dgm:pt>
    <dgm:pt modelId="{94686672-10D6-43A8-8C39-1A9EB262C1E7}">
      <dgm:prSet/>
      <dgm:spPr/>
      <dgm:t>
        <a:bodyPr/>
        <a:lstStyle/>
        <a:p>
          <a:pPr>
            <a:lnSpc>
              <a:spcPct val="100000"/>
            </a:lnSpc>
          </a:pPr>
          <a:r>
            <a:rPr lang="en-US"/>
            <a:t>Implementamos um histórico de interações e perfis de usuários para personalizar a experiência, permitindo que o chatbot aprenda e se adapte às necessidades específicas de cada gestor.</a:t>
          </a:r>
        </a:p>
      </dgm:t>
    </dgm:pt>
    <dgm:pt modelId="{63600827-C002-40A7-B6C1-27E9B83A5249}" type="parTrans" cxnId="{6EE2BC5F-A959-46DE-834C-7A9F55223FCF}">
      <dgm:prSet/>
      <dgm:spPr/>
      <dgm:t>
        <a:bodyPr/>
        <a:lstStyle/>
        <a:p>
          <a:endParaRPr lang="en-US"/>
        </a:p>
      </dgm:t>
    </dgm:pt>
    <dgm:pt modelId="{B8AD9C42-362F-4F08-B822-74BFB0C3EE22}" type="sibTrans" cxnId="{6EE2BC5F-A959-46DE-834C-7A9F55223FCF}">
      <dgm:prSet/>
      <dgm:spPr/>
      <dgm:t>
        <a:bodyPr/>
        <a:lstStyle/>
        <a:p>
          <a:endParaRPr lang="en-US"/>
        </a:p>
      </dgm:t>
    </dgm:pt>
    <dgm:pt modelId="{39C76C04-743E-4BB8-95B6-806BDFB39FBE}">
      <dgm:prSet/>
      <dgm:spPr/>
      <dgm:t>
        <a:bodyPr/>
        <a:lstStyle/>
        <a:p>
          <a:pPr>
            <a:lnSpc>
              <a:spcPct val="100000"/>
            </a:lnSpc>
          </a:pPr>
          <a:r>
            <a:rPr lang="en-US" b="1"/>
            <a:t>Contextualização Municipal Específica:</a:t>
          </a:r>
          <a:endParaRPr lang="en-US"/>
        </a:p>
      </dgm:t>
    </dgm:pt>
    <dgm:pt modelId="{A551BB70-D5B2-4DA7-A028-BC201CE8B590}" type="parTrans" cxnId="{3F21EBEB-F55D-4143-9F22-C6DCF646290F}">
      <dgm:prSet/>
      <dgm:spPr/>
      <dgm:t>
        <a:bodyPr/>
        <a:lstStyle/>
        <a:p>
          <a:endParaRPr lang="en-US"/>
        </a:p>
      </dgm:t>
    </dgm:pt>
    <dgm:pt modelId="{17197079-A712-4542-BC51-FDE3A28BDF79}" type="sibTrans" cxnId="{3F21EBEB-F55D-4143-9F22-C6DCF646290F}">
      <dgm:prSet/>
      <dgm:spPr/>
      <dgm:t>
        <a:bodyPr/>
        <a:lstStyle/>
        <a:p>
          <a:endParaRPr lang="en-US"/>
        </a:p>
      </dgm:t>
    </dgm:pt>
    <dgm:pt modelId="{F1BB5494-E89E-4889-B170-09552C47F57B}">
      <dgm:prSet/>
      <dgm:spPr/>
      <dgm:t>
        <a:bodyPr/>
        <a:lstStyle/>
        <a:p>
          <a:pPr>
            <a:lnSpc>
              <a:spcPct val="100000"/>
            </a:lnSpc>
          </a:pPr>
          <a:r>
            <a:rPr lang="en-US"/>
            <a:t>Customizamos as soluções para refletir variáveis locais como tamanho, orçamento e histórico de desastres naturais, assegurando a relevância e eficácia das políticas sugeridas.</a:t>
          </a:r>
        </a:p>
      </dgm:t>
    </dgm:pt>
    <dgm:pt modelId="{46EA7E23-477B-4C0E-88CA-7128FB538BEE}" type="parTrans" cxnId="{6106E938-906B-4550-88B7-DEE488BBB706}">
      <dgm:prSet/>
      <dgm:spPr/>
      <dgm:t>
        <a:bodyPr/>
        <a:lstStyle/>
        <a:p>
          <a:endParaRPr lang="en-US"/>
        </a:p>
      </dgm:t>
    </dgm:pt>
    <dgm:pt modelId="{E8597F83-AC45-4405-9C05-5AA2EBDA2339}" type="sibTrans" cxnId="{6106E938-906B-4550-88B7-DEE488BBB706}">
      <dgm:prSet/>
      <dgm:spPr/>
      <dgm:t>
        <a:bodyPr/>
        <a:lstStyle/>
        <a:p>
          <a:endParaRPr lang="en-US"/>
        </a:p>
      </dgm:t>
    </dgm:pt>
    <dgm:pt modelId="{EBF8B431-30CC-460C-9B05-1AC7E988BD73}">
      <dgm:prSet/>
      <dgm:spPr/>
      <dgm:t>
        <a:bodyPr/>
        <a:lstStyle/>
        <a:p>
          <a:pPr>
            <a:lnSpc>
              <a:spcPct val="100000"/>
            </a:lnSpc>
          </a:pPr>
          <a:r>
            <a:rPr lang="en-US" b="1"/>
            <a:t>Desenvolvimento de Prompts Específicos:</a:t>
          </a:r>
          <a:endParaRPr lang="en-US"/>
        </a:p>
      </dgm:t>
    </dgm:pt>
    <dgm:pt modelId="{21982DF7-C5A8-495D-B9FA-493CA63B424A}" type="parTrans" cxnId="{64FDA93C-1B2B-4159-98F0-9A7C719BFF1B}">
      <dgm:prSet/>
      <dgm:spPr/>
      <dgm:t>
        <a:bodyPr/>
        <a:lstStyle/>
        <a:p>
          <a:endParaRPr lang="en-US"/>
        </a:p>
      </dgm:t>
    </dgm:pt>
    <dgm:pt modelId="{CA0C2701-7DAD-44FF-A78C-4F89D414D971}" type="sibTrans" cxnId="{64FDA93C-1B2B-4159-98F0-9A7C719BFF1B}">
      <dgm:prSet/>
      <dgm:spPr/>
      <dgm:t>
        <a:bodyPr/>
        <a:lstStyle/>
        <a:p>
          <a:endParaRPr lang="en-US"/>
        </a:p>
      </dgm:t>
    </dgm:pt>
    <dgm:pt modelId="{1D299578-5635-4D9B-94AE-D488763CE7FC}">
      <dgm:prSet/>
      <dgm:spPr/>
      <dgm:t>
        <a:bodyPr/>
        <a:lstStyle/>
        <a:p>
          <a:pPr>
            <a:lnSpc>
              <a:spcPct val="100000"/>
            </a:lnSpc>
          </a:pPr>
          <a:r>
            <a:rPr lang="en-US"/>
            <a:t>Criamos prompts que guiam a geração de informações precisas pelo chatbot, facilitando a conversão de dados complexos em ações práticas.</a:t>
          </a:r>
        </a:p>
      </dgm:t>
    </dgm:pt>
    <dgm:pt modelId="{076B50FC-748A-4BBE-BACB-2F4015265D3C}" type="parTrans" cxnId="{2BA15C1F-DC83-4CB4-B07B-F3A0A5F84E8B}">
      <dgm:prSet/>
      <dgm:spPr/>
      <dgm:t>
        <a:bodyPr/>
        <a:lstStyle/>
        <a:p>
          <a:endParaRPr lang="en-US"/>
        </a:p>
      </dgm:t>
    </dgm:pt>
    <dgm:pt modelId="{4F7F4C89-B26C-49B5-95BF-F54A85BE5F4A}" type="sibTrans" cxnId="{2BA15C1F-DC83-4CB4-B07B-F3A0A5F84E8B}">
      <dgm:prSet/>
      <dgm:spPr/>
      <dgm:t>
        <a:bodyPr/>
        <a:lstStyle/>
        <a:p>
          <a:endParaRPr lang="en-US"/>
        </a:p>
      </dgm:t>
    </dgm:pt>
    <dgm:pt modelId="{BE344977-98A6-439F-B4AD-97CBF9C2FC1E}">
      <dgm:prSet/>
      <dgm:spPr/>
      <dgm:t>
        <a:bodyPr/>
        <a:lstStyle/>
        <a:p>
          <a:pPr>
            <a:lnSpc>
              <a:spcPct val="100000"/>
            </a:lnSpc>
          </a:pPr>
          <a:r>
            <a:rPr lang="en-US" b="1"/>
            <a:t>Decisões Informadas por Dados Atualizados:</a:t>
          </a:r>
          <a:endParaRPr lang="en-US"/>
        </a:p>
      </dgm:t>
    </dgm:pt>
    <dgm:pt modelId="{B5FB5C04-0616-4CBF-A073-A587B4B3DE35}" type="parTrans" cxnId="{4CEC823D-85EF-4710-B96A-A6D880F79B6D}">
      <dgm:prSet/>
      <dgm:spPr/>
      <dgm:t>
        <a:bodyPr/>
        <a:lstStyle/>
        <a:p>
          <a:endParaRPr lang="en-US"/>
        </a:p>
      </dgm:t>
    </dgm:pt>
    <dgm:pt modelId="{46DD233B-24EA-4A13-9425-622412B99993}" type="sibTrans" cxnId="{4CEC823D-85EF-4710-B96A-A6D880F79B6D}">
      <dgm:prSet/>
      <dgm:spPr/>
      <dgm:t>
        <a:bodyPr/>
        <a:lstStyle/>
        <a:p>
          <a:endParaRPr lang="en-US"/>
        </a:p>
      </dgm:t>
    </dgm:pt>
    <dgm:pt modelId="{D93AD63B-E651-4AE8-A8A6-A54DFE63BC50}">
      <dgm:prSet/>
      <dgm:spPr/>
      <dgm:t>
        <a:bodyPr/>
        <a:lstStyle/>
        <a:p>
          <a:pPr>
            <a:lnSpc>
              <a:spcPct val="100000"/>
            </a:lnSpc>
          </a:pPr>
          <a:r>
            <a:rPr lang="en-US"/>
            <a:t>Integramos dados municipais e estaduais atualizados para fundamentar as recomendações do chatbot, garantindo que as políticas propostas estejam alinhadas com as condições atuais.</a:t>
          </a:r>
        </a:p>
      </dgm:t>
    </dgm:pt>
    <dgm:pt modelId="{793E6320-3CFA-401E-9136-73E88F5DF5D7}" type="parTrans" cxnId="{21073F73-7967-4D32-8FBA-441D7559F6B8}">
      <dgm:prSet/>
      <dgm:spPr/>
      <dgm:t>
        <a:bodyPr/>
        <a:lstStyle/>
        <a:p>
          <a:endParaRPr lang="en-US"/>
        </a:p>
      </dgm:t>
    </dgm:pt>
    <dgm:pt modelId="{2A9E2FCA-3664-4798-BEBE-44F13693CADB}" type="sibTrans" cxnId="{21073F73-7967-4D32-8FBA-441D7559F6B8}">
      <dgm:prSet/>
      <dgm:spPr/>
      <dgm:t>
        <a:bodyPr/>
        <a:lstStyle/>
        <a:p>
          <a:endParaRPr lang="en-US"/>
        </a:p>
      </dgm:t>
    </dgm:pt>
    <dgm:pt modelId="{5CD95FB6-A9A1-497C-86F5-19AC3BB26394}">
      <dgm:prSet/>
      <dgm:spPr/>
      <dgm:t>
        <a:bodyPr/>
        <a:lstStyle/>
        <a:p>
          <a:pPr>
            <a:lnSpc>
              <a:spcPct val="100000"/>
            </a:lnSpc>
          </a:pPr>
          <a:r>
            <a:rPr lang="en-US" b="1"/>
            <a:t>Consideração das Capacidades Financeiras:</a:t>
          </a:r>
          <a:endParaRPr lang="en-US"/>
        </a:p>
      </dgm:t>
    </dgm:pt>
    <dgm:pt modelId="{D03A3343-434C-493E-9BB2-EE9F39CA4912}" type="parTrans" cxnId="{5EBEB09E-B939-4147-A2DA-4BEB1867F834}">
      <dgm:prSet/>
      <dgm:spPr/>
      <dgm:t>
        <a:bodyPr/>
        <a:lstStyle/>
        <a:p>
          <a:endParaRPr lang="en-US"/>
        </a:p>
      </dgm:t>
    </dgm:pt>
    <dgm:pt modelId="{0A79C9C4-A222-4FA2-BF12-F8E31F6A1400}" type="sibTrans" cxnId="{5EBEB09E-B939-4147-A2DA-4BEB1867F834}">
      <dgm:prSet/>
      <dgm:spPr/>
      <dgm:t>
        <a:bodyPr/>
        <a:lstStyle/>
        <a:p>
          <a:endParaRPr lang="en-US"/>
        </a:p>
      </dgm:t>
    </dgm:pt>
    <dgm:pt modelId="{33D2D7DB-D678-4713-9441-BDF8B6081FCE}">
      <dgm:prSet/>
      <dgm:spPr/>
      <dgm:t>
        <a:bodyPr/>
        <a:lstStyle/>
        <a:p>
          <a:pPr>
            <a:lnSpc>
              <a:spcPct val="100000"/>
            </a:lnSpc>
          </a:pPr>
          <a:r>
            <a:rPr lang="en-US" b="1"/>
            <a:t>Priorização Baseada em Riscos de Desastres Naturais:</a:t>
          </a:r>
          <a:endParaRPr lang="en-US"/>
        </a:p>
      </dgm:t>
    </dgm:pt>
    <dgm:pt modelId="{42EE0893-93AB-40A1-B81D-BDB567355739}" type="parTrans" cxnId="{5CED7013-4EAF-4A8A-A503-7EB25707C9A9}">
      <dgm:prSet/>
      <dgm:spPr/>
      <dgm:t>
        <a:bodyPr/>
        <a:lstStyle/>
        <a:p>
          <a:endParaRPr lang="en-US"/>
        </a:p>
      </dgm:t>
    </dgm:pt>
    <dgm:pt modelId="{FF99C4F4-45E8-4985-A33D-5A24495728FA}" type="sibTrans" cxnId="{5CED7013-4EAF-4A8A-A503-7EB25707C9A9}">
      <dgm:prSet/>
      <dgm:spPr/>
      <dgm:t>
        <a:bodyPr/>
        <a:lstStyle/>
        <a:p>
          <a:endParaRPr lang="en-US"/>
        </a:p>
      </dgm:t>
    </dgm:pt>
    <dgm:pt modelId="{C5E6FD59-3C18-460E-B18B-CFE97ABC4300}">
      <dgm:prSet/>
      <dgm:spPr/>
      <dgm:t>
        <a:bodyPr/>
        <a:lstStyle/>
        <a:p>
          <a:pPr>
            <a:lnSpc>
              <a:spcPct val="100000"/>
            </a:lnSpc>
          </a:pPr>
          <a:r>
            <a:rPr lang="en-US"/>
            <a:t>Ajustamos as sugestões de políticas para priorizar a resiliência em municípios com alta recorrência de desastres naturais, focando em prevenção e mitigação.</a:t>
          </a:r>
        </a:p>
      </dgm:t>
    </dgm:pt>
    <dgm:pt modelId="{BAF79CB3-9544-45E8-B7BB-C570E47D3EE3}" type="parTrans" cxnId="{C5B8C9BF-993D-4E0F-B38A-114846720116}">
      <dgm:prSet/>
      <dgm:spPr/>
      <dgm:t>
        <a:bodyPr/>
        <a:lstStyle/>
        <a:p>
          <a:endParaRPr lang="en-US"/>
        </a:p>
      </dgm:t>
    </dgm:pt>
    <dgm:pt modelId="{C2334463-9D5B-46AD-9699-6AF31B062839}" type="sibTrans" cxnId="{C5B8C9BF-993D-4E0F-B38A-114846720116}">
      <dgm:prSet/>
      <dgm:spPr/>
      <dgm:t>
        <a:bodyPr/>
        <a:lstStyle/>
        <a:p>
          <a:endParaRPr lang="en-US"/>
        </a:p>
      </dgm:t>
    </dgm:pt>
    <dgm:pt modelId="{9F8D26AE-E2E4-401A-B403-BADBB519D1DB}">
      <dgm:prSet/>
      <dgm:spPr/>
      <dgm:t>
        <a:bodyPr/>
        <a:lstStyle/>
        <a:p>
          <a:pPr>
            <a:lnSpc>
              <a:spcPct val="100000"/>
            </a:lnSpc>
          </a:pPr>
          <a:r>
            <a:rPr lang="en-US" dirty="0"/>
            <a:t>A solução leva </a:t>
          </a:r>
          <a:r>
            <a:rPr lang="en-US" dirty="0" err="1"/>
            <a:t>em</a:t>
          </a:r>
          <a:r>
            <a:rPr lang="en-US" dirty="0"/>
            <a:t> conta o </a:t>
          </a:r>
          <a:r>
            <a:rPr lang="en-US" dirty="0" err="1"/>
            <a:t>orçamento</a:t>
          </a:r>
          <a:r>
            <a:rPr lang="en-US" dirty="0"/>
            <a:t> do </a:t>
          </a:r>
          <a:r>
            <a:rPr lang="en-US" dirty="0" err="1"/>
            <a:t>município</a:t>
          </a:r>
          <a:r>
            <a:rPr lang="en-US" dirty="0"/>
            <a:t> para garantir que as </a:t>
          </a:r>
          <a:r>
            <a:rPr lang="en-US" dirty="0" err="1"/>
            <a:t>recomendações</a:t>
          </a:r>
          <a:r>
            <a:rPr lang="en-US" dirty="0"/>
            <a:t> de </a:t>
          </a:r>
          <a:r>
            <a:rPr lang="en-US" dirty="0" err="1"/>
            <a:t>políticas</a:t>
          </a:r>
          <a:r>
            <a:rPr lang="en-US" dirty="0"/>
            <a:t> </a:t>
          </a:r>
          <a:r>
            <a:rPr lang="en-US" dirty="0" err="1"/>
            <a:t>ambientais</a:t>
          </a:r>
          <a:r>
            <a:rPr lang="en-US" dirty="0"/>
            <a:t> </a:t>
          </a:r>
          <a:r>
            <a:rPr lang="en-US" dirty="0" err="1"/>
            <a:t>sejam</a:t>
          </a:r>
          <a:r>
            <a:rPr lang="en-US" dirty="0"/>
            <a:t> </a:t>
          </a:r>
          <a:r>
            <a:rPr lang="en-US" dirty="0" err="1"/>
            <a:t>financeiramente</a:t>
          </a:r>
          <a:r>
            <a:rPr lang="en-US" dirty="0"/>
            <a:t> </a:t>
          </a:r>
          <a:r>
            <a:rPr lang="en-US" dirty="0" err="1"/>
            <a:t>viáveis</a:t>
          </a:r>
          <a:r>
            <a:rPr lang="en-US" dirty="0"/>
            <a:t>.</a:t>
          </a:r>
        </a:p>
      </dgm:t>
    </dgm:pt>
    <dgm:pt modelId="{8530A038-1782-42BF-A83E-FC33CE355E5D}" type="sibTrans" cxnId="{AEA210F8-188D-425C-88B9-4AD599EDF60C}">
      <dgm:prSet/>
      <dgm:spPr/>
      <dgm:t>
        <a:bodyPr/>
        <a:lstStyle/>
        <a:p>
          <a:endParaRPr lang="en-US"/>
        </a:p>
      </dgm:t>
    </dgm:pt>
    <dgm:pt modelId="{E64D1689-5B70-4869-ABEE-3682566D67B8}" type="parTrans" cxnId="{AEA210F8-188D-425C-88B9-4AD599EDF60C}">
      <dgm:prSet/>
      <dgm:spPr/>
      <dgm:t>
        <a:bodyPr/>
        <a:lstStyle/>
        <a:p>
          <a:endParaRPr lang="en-US"/>
        </a:p>
      </dgm:t>
    </dgm:pt>
    <dgm:pt modelId="{A1F7F8AF-62B3-4FF7-B53B-4F30C788FC7B}" type="pres">
      <dgm:prSet presAssocID="{5C644FCC-ED9C-4E59-9333-F05FE7D5FADE}" presName="root" presStyleCnt="0">
        <dgm:presLayoutVars>
          <dgm:dir/>
          <dgm:resizeHandles val="exact"/>
        </dgm:presLayoutVars>
      </dgm:prSet>
      <dgm:spPr/>
    </dgm:pt>
    <dgm:pt modelId="{FADFF950-F57D-43A1-A5E8-61EE828D2A1B}" type="pres">
      <dgm:prSet presAssocID="{90D4DB97-048F-40BE-97F5-41ABF40B4AB1}" presName="compNode" presStyleCnt="0"/>
      <dgm:spPr/>
    </dgm:pt>
    <dgm:pt modelId="{83FFD691-D78E-492C-B60E-CCF9834EBF40}" type="pres">
      <dgm:prSet presAssocID="{90D4DB97-048F-40BE-97F5-41ABF40B4AB1}" presName="bgRect" presStyleLbl="bgShp" presStyleIdx="0" presStyleCnt="7"/>
      <dgm:spPr/>
    </dgm:pt>
    <dgm:pt modelId="{99264580-06F4-4F71-88B2-09C0F023E8BB}" type="pres">
      <dgm:prSet presAssocID="{90D4DB97-048F-40BE-97F5-41ABF40B4AB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A7A5FD88-3D9E-48FC-BCA2-7DBBAF864A80}" type="pres">
      <dgm:prSet presAssocID="{90D4DB97-048F-40BE-97F5-41ABF40B4AB1}" presName="spaceRect" presStyleCnt="0"/>
      <dgm:spPr/>
    </dgm:pt>
    <dgm:pt modelId="{7C09DECD-02EA-4C86-8479-ED14877D9D52}" type="pres">
      <dgm:prSet presAssocID="{90D4DB97-048F-40BE-97F5-41ABF40B4AB1}" presName="parTx" presStyleLbl="revTx" presStyleIdx="0" presStyleCnt="14">
        <dgm:presLayoutVars>
          <dgm:chMax val="0"/>
          <dgm:chPref val="0"/>
        </dgm:presLayoutVars>
      </dgm:prSet>
      <dgm:spPr/>
    </dgm:pt>
    <dgm:pt modelId="{871899E9-FD48-4142-BE64-60FE5A6312F9}" type="pres">
      <dgm:prSet presAssocID="{90D4DB97-048F-40BE-97F5-41ABF40B4AB1}" presName="desTx" presStyleLbl="revTx" presStyleIdx="1" presStyleCnt="14">
        <dgm:presLayoutVars/>
      </dgm:prSet>
      <dgm:spPr/>
    </dgm:pt>
    <dgm:pt modelId="{79F890D1-DC31-4C7F-9420-A6FBEE850DCC}" type="pres">
      <dgm:prSet presAssocID="{B85867C8-A272-455A-B668-36A2BA48F16A}" presName="sibTrans" presStyleCnt="0"/>
      <dgm:spPr/>
    </dgm:pt>
    <dgm:pt modelId="{A548A396-7B29-4B37-AB55-EF7AF5387FA2}" type="pres">
      <dgm:prSet presAssocID="{6182D198-8E81-4244-9677-2461DBA1E65D}" presName="compNode" presStyleCnt="0"/>
      <dgm:spPr/>
    </dgm:pt>
    <dgm:pt modelId="{710D894F-9102-4D53-AA26-2A83528EF4FE}" type="pres">
      <dgm:prSet presAssocID="{6182D198-8E81-4244-9677-2461DBA1E65D}" presName="bgRect" presStyleLbl="bgShp" presStyleIdx="1" presStyleCnt="7"/>
      <dgm:spPr/>
    </dgm:pt>
    <dgm:pt modelId="{4FE98D0C-4C07-46EE-9786-89694EEAAEBB}" type="pres">
      <dgm:prSet presAssocID="{6182D198-8E81-4244-9677-2461DBA1E65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59818F1-8F7C-432F-AEFF-9937D8F1092C}" type="pres">
      <dgm:prSet presAssocID="{6182D198-8E81-4244-9677-2461DBA1E65D}" presName="spaceRect" presStyleCnt="0"/>
      <dgm:spPr/>
    </dgm:pt>
    <dgm:pt modelId="{FC90BD19-1D90-4E44-81B6-A9C694E05AF1}" type="pres">
      <dgm:prSet presAssocID="{6182D198-8E81-4244-9677-2461DBA1E65D}" presName="parTx" presStyleLbl="revTx" presStyleIdx="2" presStyleCnt="14">
        <dgm:presLayoutVars>
          <dgm:chMax val="0"/>
          <dgm:chPref val="0"/>
        </dgm:presLayoutVars>
      </dgm:prSet>
      <dgm:spPr/>
    </dgm:pt>
    <dgm:pt modelId="{E4F81E62-3791-43DA-B0B2-6A8554961384}" type="pres">
      <dgm:prSet presAssocID="{6182D198-8E81-4244-9677-2461DBA1E65D}" presName="desTx" presStyleLbl="revTx" presStyleIdx="3" presStyleCnt="14">
        <dgm:presLayoutVars/>
      </dgm:prSet>
      <dgm:spPr/>
    </dgm:pt>
    <dgm:pt modelId="{200EC6B7-DEA0-4341-A173-9E37FF2801B2}" type="pres">
      <dgm:prSet presAssocID="{14AE6630-FD6F-4B2A-9C26-C9650A27C33D}" presName="sibTrans" presStyleCnt="0"/>
      <dgm:spPr/>
    </dgm:pt>
    <dgm:pt modelId="{63DB3EAC-2829-4805-816A-4C9E3A1BD6D4}" type="pres">
      <dgm:prSet presAssocID="{39C76C04-743E-4BB8-95B6-806BDFB39FBE}" presName="compNode" presStyleCnt="0"/>
      <dgm:spPr/>
    </dgm:pt>
    <dgm:pt modelId="{0FDF7927-E1BD-4CB6-9D0A-35F285BABE21}" type="pres">
      <dgm:prSet presAssocID="{39C76C04-743E-4BB8-95B6-806BDFB39FBE}" presName="bgRect" presStyleLbl="bgShp" presStyleIdx="2" presStyleCnt="7"/>
      <dgm:spPr/>
    </dgm:pt>
    <dgm:pt modelId="{1BC3B5A8-D2E9-4424-9A9F-899A728B30BE}" type="pres">
      <dgm:prSet presAssocID="{39C76C04-743E-4BB8-95B6-806BDFB39FB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62790D0F-5FDA-426E-9CD2-DD533E0B7E8E}" type="pres">
      <dgm:prSet presAssocID="{39C76C04-743E-4BB8-95B6-806BDFB39FBE}" presName="spaceRect" presStyleCnt="0"/>
      <dgm:spPr/>
    </dgm:pt>
    <dgm:pt modelId="{07BAB2B7-9112-4EAD-A1A2-15EEA599C387}" type="pres">
      <dgm:prSet presAssocID="{39C76C04-743E-4BB8-95B6-806BDFB39FBE}" presName="parTx" presStyleLbl="revTx" presStyleIdx="4" presStyleCnt="14">
        <dgm:presLayoutVars>
          <dgm:chMax val="0"/>
          <dgm:chPref val="0"/>
        </dgm:presLayoutVars>
      </dgm:prSet>
      <dgm:spPr/>
    </dgm:pt>
    <dgm:pt modelId="{05595E55-9925-4413-93E1-75AAD14BBD0E}" type="pres">
      <dgm:prSet presAssocID="{39C76C04-743E-4BB8-95B6-806BDFB39FBE}" presName="desTx" presStyleLbl="revTx" presStyleIdx="5" presStyleCnt="14">
        <dgm:presLayoutVars/>
      </dgm:prSet>
      <dgm:spPr/>
    </dgm:pt>
    <dgm:pt modelId="{3A3F6C8E-2B4D-4858-A4F4-2BF99EE57C11}" type="pres">
      <dgm:prSet presAssocID="{17197079-A712-4542-BC51-FDE3A28BDF79}" presName="sibTrans" presStyleCnt="0"/>
      <dgm:spPr/>
    </dgm:pt>
    <dgm:pt modelId="{BB6CE554-CB6E-49A0-BE7B-A6558FE43CBE}" type="pres">
      <dgm:prSet presAssocID="{EBF8B431-30CC-460C-9B05-1AC7E988BD73}" presName="compNode" presStyleCnt="0"/>
      <dgm:spPr/>
    </dgm:pt>
    <dgm:pt modelId="{2CEE3A98-76DF-4F4C-A143-44CE932BBCF6}" type="pres">
      <dgm:prSet presAssocID="{EBF8B431-30CC-460C-9B05-1AC7E988BD73}" presName="bgRect" presStyleLbl="bgShp" presStyleIdx="3" presStyleCnt="7"/>
      <dgm:spPr/>
    </dgm:pt>
    <dgm:pt modelId="{F6A16049-8606-40B2-8D3F-2F99C1AFD06A}" type="pres">
      <dgm:prSet presAssocID="{EBF8B431-30CC-460C-9B05-1AC7E988BD7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73B2CBC5-8CBF-404E-8BB7-BEB7BFFFBFA1}" type="pres">
      <dgm:prSet presAssocID="{EBF8B431-30CC-460C-9B05-1AC7E988BD73}" presName="spaceRect" presStyleCnt="0"/>
      <dgm:spPr/>
    </dgm:pt>
    <dgm:pt modelId="{9F20D9A9-E72E-4519-9766-92CCA243C1C4}" type="pres">
      <dgm:prSet presAssocID="{EBF8B431-30CC-460C-9B05-1AC7E988BD73}" presName="parTx" presStyleLbl="revTx" presStyleIdx="6" presStyleCnt="14">
        <dgm:presLayoutVars>
          <dgm:chMax val="0"/>
          <dgm:chPref val="0"/>
        </dgm:presLayoutVars>
      </dgm:prSet>
      <dgm:spPr/>
    </dgm:pt>
    <dgm:pt modelId="{887390AF-D788-4F1D-A96C-839747FAAF7D}" type="pres">
      <dgm:prSet presAssocID="{EBF8B431-30CC-460C-9B05-1AC7E988BD73}" presName="desTx" presStyleLbl="revTx" presStyleIdx="7" presStyleCnt="14">
        <dgm:presLayoutVars/>
      </dgm:prSet>
      <dgm:spPr/>
    </dgm:pt>
    <dgm:pt modelId="{2C1798D3-8A4D-496C-A9C4-E3FB06E0419C}" type="pres">
      <dgm:prSet presAssocID="{CA0C2701-7DAD-44FF-A78C-4F89D414D971}" presName="sibTrans" presStyleCnt="0"/>
      <dgm:spPr/>
    </dgm:pt>
    <dgm:pt modelId="{B2612660-9117-47DB-9384-669477D9509C}" type="pres">
      <dgm:prSet presAssocID="{BE344977-98A6-439F-B4AD-97CBF9C2FC1E}" presName="compNode" presStyleCnt="0"/>
      <dgm:spPr/>
    </dgm:pt>
    <dgm:pt modelId="{5A4D5193-0419-406E-A84A-95B2716FE4DC}" type="pres">
      <dgm:prSet presAssocID="{BE344977-98A6-439F-B4AD-97CBF9C2FC1E}" presName="bgRect" presStyleLbl="bgShp" presStyleIdx="4" presStyleCnt="7"/>
      <dgm:spPr/>
    </dgm:pt>
    <dgm:pt modelId="{98D50323-CC91-4806-9BE3-97D656B62455}" type="pres">
      <dgm:prSet presAssocID="{BE344977-98A6-439F-B4AD-97CBF9C2FC1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A4655BF2-67EF-4F92-A02F-760B8DD26DF2}" type="pres">
      <dgm:prSet presAssocID="{BE344977-98A6-439F-B4AD-97CBF9C2FC1E}" presName="spaceRect" presStyleCnt="0"/>
      <dgm:spPr/>
    </dgm:pt>
    <dgm:pt modelId="{66DBC3BE-C4C7-41BC-AC59-B6A0DDB0B392}" type="pres">
      <dgm:prSet presAssocID="{BE344977-98A6-439F-B4AD-97CBF9C2FC1E}" presName="parTx" presStyleLbl="revTx" presStyleIdx="8" presStyleCnt="14">
        <dgm:presLayoutVars>
          <dgm:chMax val="0"/>
          <dgm:chPref val="0"/>
        </dgm:presLayoutVars>
      </dgm:prSet>
      <dgm:spPr/>
    </dgm:pt>
    <dgm:pt modelId="{92AC5023-78AA-45FE-9DD0-09909DDA3B5E}" type="pres">
      <dgm:prSet presAssocID="{BE344977-98A6-439F-B4AD-97CBF9C2FC1E}" presName="desTx" presStyleLbl="revTx" presStyleIdx="9" presStyleCnt="14">
        <dgm:presLayoutVars/>
      </dgm:prSet>
      <dgm:spPr/>
    </dgm:pt>
    <dgm:pt modelId="{7CF4B383-A5B7-4D2B-87FC-E0D31D4372F6}" type="pres">
      <dgm:prSet presAssocID="{46DD233B-24EA-4A13-9425-622412B99993}" presName="sibTrans" presStyleCnt="0"/>
      <dgm:spPr/>
    </dgm:pt>
    <dgm:pt modelId="{DE804684-6D0E-4291-8F31-A71F24181FCF}" type="pres">
      <dgm:prSet presAssocID="{5CD95FB6-A9A1-497C-86F5-19AC3BB26394}" presName="compNode" presStyleCnt="0"/>
      <dgm:spPr/>
    </dgm:pt>
    <dgm:pt modelId="{276FE39B-2C68-4289-BBDD-EF920AF2F87C}" type="pres">
      <dgm:prSet presAssocID="{5CD95FB6-A9A1-497C-86F5-19AC3BB26394}" presName="bgRect" presStyleLbl="bgShp" presStyleIdx="5" presStyleCnt="7"/>
      <dgm:spPr/>
    </dgm:pt>
    <dgm:pt modelId="{07D46EBE-486E-4987-83F9-F69A48F3C0BE}" type="pres">
      <dgm:prSet presAssocID="{5CD95FB6-A9A1-497C-86F5-19AC3BB2639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B5B1C4AB-2846-431E-BA03-0062CD1E0935}" type="pres">
      <dgm:prSet presAssocID="{5CD95FB6-A9A1-497C-86F5-19AC3BB26394}" presName="spaceRect" presStyleCnt="0"/>
      <dgm:spPr/>
    </dgm:pt>
    <dgm:pt modelId="{B244E13E-9220-4E40-839F-C03D5C3525A9}" type="pres">
      <dgm:prSet presAssocID="{5CD95FB6-A9A1-497C-86F5-19AC3BB26394}" presName="parTx" presStyleLbl="revTx" presStyleIdx="10" presStyleCnt="14">
        <dgm:presLayoutVars>
          <dgm:chMax val="0"/>
          <dgm:chPref val="0"/>
        </dgm:presLayoutVars>
      </dgm:prSet>
      <dgm:spPr/>
    </dgm:pt>
    <dgm:pt modelId="{056659C8-D427-4187-B6D0-4C19AEE20A56}" type="pres">
      <dgm:prSet presAssocID="{5CD95FB6-A9A1-497C-86F5-19AC3BB26394}" presName="desTx" presStyleLbl="revTx" presStyleIdx="11" presStyleCnt="14">
        <dgm:presLayoutVars/>
      </dgm:prSet>
      <dgm:spPr/>
    </dgm:pt>
    <dgm:pt modelId="{C6F1F007-ABB3-46CA-995B-627A141EAD43}" type="pres">
      <dgm:prSet presAssocID="{0A79C9C4-A222-4FA2-BF12-F8E31F6A1400}" presName="sibTrans" presStyleCnt="0"/>
      <dgm:spPr/>
    </dgm:pt>
    <dgm:pt modelId="{8067E2AA-AFE4-4739-A7FC-2227604F18A2}" type="pres">
      <dgm:prSet presAssocID="{33D2D7DB-D678-4713-9441-BDF8B6081FCE}" presName="compNode" presStyleCnt="0"/>
      <dgm:spPr/>
    </dgm:pt>
    <dgm:pt modelId="{E4A973B9-27E9-493B-8B84-C2058E45337B}" type="pres">
      <dgm:prSet presAssocID="{33D2D7DB-D678-4713-9441-BDF8B6081FCE}" presName="bgRect" presStyleLbl="bgShp" presStyleIdx="6" presStyleCnt="7"/>
      <dgm:spPr/>
    </dgm:pt>
    <dgm:pt modelId="{B2F535A6-3192-4447-A4C7-FE13B13F3729}" type="pres">
      <dgm:prSet presAssocID="{33D2D7DB-D678-4713-9441-BDF8B6081FC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ning"/>
        </a:ext>
      </dgm:extLst>
    </dgm:pt>
    <dgm:pt modelId="{9434F0F4-74F0-449E-87BF-F9ED9995ABA1}" type="pres">
      <dgm:prSet presAssocID="{33D2D7DB-D678-4713-9441-BDF8B6081FCE}" presName="spaceRect" presStyleCnt="0"/>
      <dgm:spPr/>
    </dgm:pt>
    <dgm:pt modelId="{C658CAE3-5AC9-450A-8CDE-358AE0E0563F}" type="pres">
      <dgm:prSet presAssocID="{33D2D7DB-D678-4713-9441-BDF8B6081FCE}" presName="parTx" presStyleLbl="revTx" presStyleIdx="12" presStyleCnt="14">
        <dgm:presLayoutVars>
          <dgm:chMax val="0"/>
          <dgm:chPref val="0"/>
        </dgm:presLayoutVars>
      </dgm:prSet>
      <dgm:spPr/>
    </dgm:pt>
    <dgm:pt modelId="{69106B41-5804-4051-8D5E-BF431CD65234}" type="pres">
      <dgm:prSet presAssocID="{33D2D7DB-D678-4713-9441-BDF8B6081FCE}" presName="desTx" presStyleLbl="revTx" presStyleIdx="13" presStyleCnt="14">
        <dgm:presLayoutVars/>
      </dgm:prSet>
      <dgm:spPr/>
    </dgm:pt>
  </dgm:ptLst>
  <dgm:cxnLst>
    <dgm:cxn modelId="{B3EB6709-121E-4CB5-9027-B1784CEA43E9}" type="presOf" srcId="{33D2D7DB-D678-4713-9441-BDF8B6081FCE}" destId="{C658CAE3-5AC9-450A-8CDE-358AE0E0563F}" srcOrd="0" destOrd="0" presId="urn:microsoft.com/office/officeart/2018/2/layout/IconVerticalSolidList"/>
    <dgm:cxn modelId="{A97E680B-0942-4202-A90E-8689672F6F7B}" type="presOf" srcId="{39C76C04-743E-4BB8-95B6-806BDFB39FBE}" destId="{07BAB2B7-9112-4EAD-A1A2-15EEA599C387}" srcOrd="0" destOrd="0" presId="urn:microsoft.com/office/officeart/2018/2/layout/IconVerticalSolidList"/>
    <dgm:cxn modelId="{36E72F11-E235-4BAE-878C-2D7E39837F5E}" type="presOf" srcId="{5C644FCC-ED9C-4E59-9333-F05FE7D5FADE}" destId="{A1F7F8AF-62B3-4FF7-B53B-4F30C788FC7B}" srcOrd="0" destOrd="0" presId="urn:microsoft.com/office/officeart/2018/2/layout/IconVerticalSolidList"/>
    <dgm:cxn modelId="{EBFB0D12-A764-4547-8B99-B4D339996DF7}" srcId="{5C644FCC-ED9C-4E59-9333-F05FE7D5FADE}" destId="{6182D198-8E81-4244-9677-2461DBA1E65D}" srcOrd="1" destOrd="0" parTransId="{5CEDE13A-C97A-4CCB-B879-4BCFAFFEC0C0}" sibTransId="{14AE6630-FD6F-4B2A-9C26-C9650A27C33D}"/>
    <dgm:cxn modelId="{5CED7013-4EAF-4A8A-A503-7EB25707C9A9}" srcId="{5C644FCC-ED9C-4E59-9333-F05FE7D5FADE}" destId="{33D2D7DB-D678-4713-9441-BDF8B6081FCE}" srcOrd="6" destOrd="0" parTransId="{42EE0893-93AB-40A1-B81D-BDB567355739}" sibTransId="{FF99C4F4-45E8-4985-A33D-5A24495728FA}"/>
    <dgm:cxn modelId="{D2047C19-6DF2-4391-BC6D-893923C510F9}" type="presOf" srcId="{90D4DB97-048F-40BE-97F5-41ABF40B4AB1}" destId="{7C09DECD-02EA-4C86-8479-ED14877D9D52}" srcOrd="0" destOrd="0" presId="urn:microsoft.com/office/officeart/2018/2/layout/IconVerticalSolidList"/>
    <dgm:cxn modelId="{2BA15C1F-DC83-4CB4-B07B-F3A0A5F84E8B}" srcId="{EBF8B431-30CC-460C-9B05-1AC7E988BD73}" destId="{1D299578-5635-4D9B-94AE-D488763CE7FC}" srcOrd="0" destOrd="0" parTransId="{076B50FC-748A-4BBE-BACB-2F4015265D3C}" sibTransId="{4F7F4C89-B26C-49B5-95BF-F54A85BE5F4A}"/>
    <dgm:cxn modelId="{72B8902A-FD22-4922-86AD-516E896079B5}" type="presOf" srcId="{EBF8B431-30CC-460C-9B05-1AC7E988BD73}" destId="{9F20D9A9-E72E-4519-9766-92CCA243C1C4}" srcOrd="0" destOrd="0" presId="urn:microsoft.com/office/officeart/2018/2/layout/IconVerticalSolidList"/>
    <dgm:cxn modelId="{6106E938-906B-4550-88B7-DEE488BBB706}" srcId="{39C76C04-743E-4BB8-95B6-806BDFB39FBE}" destId="{F1BB5494-E89E-4889-B170-09552C47F57B}" srcOrd="0" destOrd="0" parTransId="{46EA7E23-477B-4C0E-88CA-7128FB538BEE}" sibTransId="{E8597F83-AC45-4405-9C05-5AA2EBDA2339}"/>
    <dgm:cxn modelId="{64FDA93C-1B2B-4159-98F0-9A7C719BFF1B}" srcId="{5C644FCC-ED9C-4E59-9333-F05FE7D5FADE}" destId="{EBF8B431-30CC-460C-9B05-1AC7E988BD73}" srcOrd="3" destOrd="0" parTransId="{21982DF7-C5A8-495D-B9FA-493CA63B424A}" sibTransId="{CA0C2701-7DAD-44FF-A78C-4F89D414D971}"/>
    <dgm:cxn modelId="{4CEC823D-85EF-4710-B96A-A6D880F79B6D}" srcId="{5C644FCC-ED9C-4E59-9333-F05FE7D5FADE}" destId="{BE344977-98A6-439F-B4AD-97CBF9C2FC1E}" srcOrd="4" destOrd="0" parTransId="{B5FB5C04-0616-4CBF-A073-A587B4B3DE35}" sibTransId="{46DD233B-24EA-4A13-9425-622412B99993}"/>
    <dgm:cxn modelId="{6EE2BC5F-A959-46DE-834C-7A9F55223FCF}" srcId="{6182D198-8E81-4244-9677-2461DBA1E65D}" destId="{94686672-10D6-43A8-8C39-1A9EB262C1E7}" srcOrd="0" destOrd="0" parTransId="{63600827-C002-40A7-B6C1-27E9B83A5249}" sibTransId="{B8AD9C42-362F-4F08-B822-74BFB0C3EE22}"/>
    <dgm:cxn modelId="{21073F73-7967-4D32-8FBA-441D7559F6B8}" srcId="{BE344977-98A6-439F-B4AD-97CBF9C2FC1E}" destId="{D93AD63B-E651-4AE8-A8A6-A54DFE63BC50}" srcOrd="0" destOrd="0" parTransId="{793E6320-3CFA-401E-9136-73E88F5DF5D7}" sibTransId="{2A9E2FCA-3664-4798-BEBE-44F13693CADB}"/>
    <dgm:cxn modelId="{72D06C83-42CE-45BF-8DD3-668A5D89D373}" type="presOf" srcId="{BE344977-98A6-439F-B4AD-97CBF9C2FC1E}" destId="{66DBC3BE-C4C7-41BC-AC59-B6A0DDB0B392}" srcOrd="0" destOrd="0" presId="urn:microsoft.com/office/officeart/2018/2/layout/IconVerticalSolidList"/>
    <dgm:cxn modelId="{9F101E84-7375-4064-B39F-84AA59D0AE9A}" type="presOf" srcId="{C3625954-148A-44BE-BB2B-51833CE07381}" destId="{871899E9-FD48-4142-BE64-60FE5A6312F9}" srcOrd="0" destOrd="0" presId="urn:microsoft.com/office/officeart/2018/2/layout/IconVerticalSolidList"/>
    <dgm:cxn modelId="{5AC7918D-B050-4D6F-99A3-D206A33028F0}" type="presOf" srcId="{5CD95FB6-A9A1-497C-86F5-19AC3BB26394}" destId="{B244E13E-9220-4E40-839F-C03D5C3525A9}" srcOrd="0" destOrd="0" presId="urn:microsoft.com/office/officeart/2018/2/layout/IconVerticalSolidList"/>
    <dgm:cxn modelId="{521DBA92-58D2-4D0D-9F18-E765217FF1E3}" type="presOf" srcId="{6182D198-8E81-4244-9677-2461DBA1E65D}" destId="{FC90BD19-1D90-4E44-81B6-A9C694E05AF1}" srcOrd="0" destOrd="0" presId="urn:microsoft.com/office/officeart/2018/2/layout/IconVerticalSolidList"/>
    <dgm:cxn modelId="{D1A96B9D-C15D-4D38-9D7B-3AE92B9CE2CE}" type="presOf" srcId="{D93AD63B-E651-4AE8-A8A6-A54DFE63BC50}" destId="{92AC5023-78AA-45FE-9DD0-09909DDA3B5E}" srcOrd="0" destOrd="0" presId="urn:microsoft.com/office/officeart/2018/2/layout/IconVerticalSolidList"/>
    <dgm:cxn modelId="{5EBEB09E-B939-4147-A2DA-4BEB1867F834}" srcId="{5C644FCC-ED9C-4E59-9333-F05FE7D5FADE}" destId="{5CD95FB6-A9A1-497C-86F5-19AC3BB26394}" srcOrd="5" destOrd="0" parTransId="{D03A3343-434C-493E-9BB2-EE9F39CA4912}" sibTransId="{0A79C9C4-A222-4FA2-BF12-F8E31F6A1400}"/>
    <dgm:cxn modelId="{A8BC08AF-E142-4C20-BDE2-3587E50A7594}" type="presOf" srcId="{F1BB5494-E89E-4889-B170-09552C47F57B}" destId="{05595E55-9925-4413-93E1-75AAD14BBD0E}" srcOrd="0" destOrd="0" presId="urn:microsoft.com/office/officeart/2018/2/layout/IconVerticalSolidList"/>
    <dgm:cxn modelId="{6C98CAB6-55B0-4479-8D7A-113395FC54AC}" type="presOf" srcId="{9F8D26AE-E2E4-401A-B403-BADBB519D1DB}" destId="{056659C8-D427-4187-B6D0-4C19AEE20A56}" srcOrd="0" destOrd="0" presId="urn:microsoft.com/office/officeart/2018/2/layout/IconVerticalSolidList"/>
    <dgm:cxn modelId="{06302EBA-5A86-474D-A42D-619814B2303A}" srcId="{90D4DB97-048F-40BE-97F5-41ABF40B4AB1}" destId="{C3625954-148A-44BE-BB2B-51833CE07381}" srcOrd="0" destOrd="0" parTransId="{FBDD76FD-163A-449C-8CDF-D836D5A823C0}" sibTransId="{D4DC2D7F-62E9-4911-94C4-95A8CA7F541C}"/>
    <dgm:cxn modelId="{C5B8C9BF-993D-4E0F-B38A-114846720116}" srcId="{33D2D7DB-D678-4713-9441-BDF8B6081FCE}" destId="{C5E6FD59-3C18-460E-B18B-CFE97ABC4300}" srcOrd="0" destOrd="0" parTransId="{BAF79CB3-9544-45E8-B7BB-C570E47D3EE3}" sibTransId="{C2334463-9D5B-46AD-9699-6AF31B062839}"/>
    <dgm:cxn modelId="{CE9B0ED2-CD4A-4FB3-85BB-A2D9A3018E96}" type="presOf" srcId="{94686672-10D6-43A8-8C39-1A9EB262C1E7}" destId="{E4F81E62-3791-43DA-B0B2-6A8554961384}" srcOrd="0" destOrd="0" presId="urn:microsoft.com/office/officeart/2018/2/layout/IconVerticalSolidList"/>
    <dgm:cxn modelId="{B560A2D2-BAD8-4EEB-9C1A-E2036C134879}" type="presOf" srcId="{C5E6FD59-3C18-460E-B18B-CFE97ABC4300}" destId="{69106B41-5804-4051-8D5E-BF431CD65234}" srcOrd="0" destOrd="0" presId="urn:microsoft.com/office/officeart/2018/2/layout/IconVerticalSolidList"/>
    <dgm:cxn modelId="{3F21EBEB-F55D-4143-9F22-C6DCF646290F}" srcId="{5C644FCC-ED9C-4E59-9333-F05FE7D5FADE}" destId="{39C76C04-743E-4BB8-95B6-806BDFB39FBE}" srcOrd="2" destOrd="0" parTransId="{A551BB70-D5B2-4DA7-A028-BC201CE8B590}" sibTransId="{17197079-A712-4542-BC51-FDE3A28BDF79}"/>
    <dgm:cxn modelId="{FD98DCF1-7700-4FBD-BBA9-E8AF8FAAA928}" srcId="{5C644FCC-ED9C-4E59-9333-F05FE7D5FADE}" destId="{90D4DB97-048F-40BE-97F5-41ABF40B4AB1}" srcOrd="0" destOrd="0" parTransId="{52D216B0-6B15-43C5-BC11-FBF8C39EF75D}" sibTransId="{B85867C8-A272-455A-B668-36A2BA48F16A}"/>
    <dgm:cxn modelId="{AEA210F8-188D-425C-88B9-4AD599EDF60C}" srcId="{5CD95FB6-A9A1-497C-86F5-19AC3BB26394}" destId="{9F8D26AE-E2E4-401A-B403-BADBB519D1DB}" srcOrd="0" destOrd="0" parTransId="{E64D1689-5B70-4869-ABEE-3682566D67B8}" sibTransId="{8530A038-1782-42BF-A83E-FC33CE355E5D}"/>
    <dgm:cxn modelId="{8A89B2FE-172B-4994-BFED-44760DF911FB}" type="presOf" srcId="{1D299578-5635-4D9B-94AE-D488763CE7FC}" destId="{887390AF-D788-4F1D-A96C-839747FAAF7D}" srcOrd="0" destOrd="0" presId="urn:microsoft.com/office/officeart/2018/2/layout/IconVerticalSolidList"/>
    <dgm:cxn modelId="{4DBBFE45-4A7B-4468-ACBF-F3A60BD2BC38}" type="presParOf" srcId="{A1F7F8AF-62B3-4FF7-B53B-4F30C788FC7B}" destId="{FADFF950-F57D-43A1-A5E8-61EE828D2A1B}" srcOrd="0" destOrd="0" presId="urn:microsoft.com/office/officeart/2018/2/layout/IconVerticalSolidList"/>
    <dgm:cxn modelId="{C0FAEBF8-5937-4D78-BA44-8EE8F4C76D59}" type="presParOf" srcId="{FADFF950-F57D-43A1-A5E8-61EE828D2A1B}" destId="{83FFD691-D78E-492C-B60E-CCF9834EBF40}" srcOrd="0" destOrd="0" presId="urn:microsoft.com/office/officeart/2018/2/layout/IconVerticalSolidList"/>
    <dgm:cxn modelId="{571523F6-AECC-4BBA-976A-2D4B16010350}" type="presParOf" srcId="{FADFF950-F57D-43A1-A5E8-61EE828D2A1B}" destId="{99264580-06F4-4F71-88B2-09C0F023E8BB}" srcOrd="1" destOrd="0" presId="urn:microsoft.com/office/officeart/2018/2/layout/IconVerticalSolidList"/>
    <dgm:cxn modelId="{8F2C0D44-553E-4963-B6A7-0F643422ABEB}" type="presParOf" srcId="{FADFF950-F57D-43A1-A5E8-61EE828D2A1B}" destId="{A7A5FD88-3D9E-48FC-BCA2-7DBBAF864A80}" srcOrd="2" destOrd="0" presId="urn:microsoft.com/office/officeart/2018/2/layout/IconVerticalSolidList"/>
    <dgm:cxn modelId="{9A79638E-3777-483C-AB8B-70CDB4542E0B}" type="presParOf" srcId="{FADFF950-F57D-43A1-A5E8-61EE828D2A1B}" destId="{7C09DECD-02EA-4C86-8479-ED14877D9D52}" srcOrd="3" destOrd="0" presId="urn:microsoft.com/office/officeart/2018/2/layout/IconVerticalSolidList"/>
    <dgm:cxn modelId="{EC08529D-4BCE-484C-8650-99F36F75BDDD}" type="presParOf" srcId="{FADFF950-F57D-43A1-A5E8-61EE828D2A1B}" destId="{871899E9-FD48-4142-BE64-60FE5A6312F9}" srcOrd="4" destOrd="0" presId="urn:microsoft.com/office/officeart/2018/2/layout/IconVerticalSolidList"/>
    <dgm:cxn modelId="{EF10F0E4-B697-42CB-B14E-694B98784CEB}" type="presParOf" srcId="{A1F7F8AF-62B3-4FF7-B53B-4F30C788FC7B}" destId="{79F890D1-DC31-4C7F-9420-A6FBEE850DCC}" srcOrd="1" destOrd="0" presId="urn:microsoft.com/office/officeart/2018/2/layout/IconVerticalSolidList"/>
    <dgm:cxn modelId="{489D470B-4E7E-4F86-8B8D-FEDAFC6D985F}" type="presParOf" srcId="{A1F7F8AF-62B3-4FF7-B53B-4F30C788FC7B}" destId="{A548A396-7B29-4B37-AB55-EF7AF5387FA2}" srcOrd="2" destOrd="0" presId="urn:microsoft.com/office/officeart/2018/2/layout/IconVerticalSolidList"/>
    <dgm:cxn modelId="{AE436DA9-AE3B-4064-B1EB-C41A9D15B5FB}" type="presParOf" srcId="{A548A396-7B29-4B37-AB55-EF7AF5387FA2}" destId="{710D894F-9102-4D53-AA26-2A83528EF4FE}" srcOrd="0" destOrd="0" presId="urn:microsoft.com/office/officeart/2018/2/layout/IconVerticalSolidList"/>
    <dgm:cxn modelId="{1E3C1F3A-BC76-4B99-98B3-C112768AE45E}" type="presParOf" srcId="{A548A396-7B29-4B37-AB55-EF7AF5387FA2}" destId="{4FE98D0C-4C07-46EE-9786-89694EEAAEBB}" srcOrd="1" destOrd="0" presId="urn:microsoft.com/office/officeart/2018/2/layout/IconVerticalSolidList"/>
    <dgm:cxn modelId="{6DCF6535-F358-4274-8ABC-C367F02FC745}" type="presParOf" srcId="{A548A396-7B29-4B37-AB55-EF7AF5387FA2}" destId="{859818F1-8F7C-432F-AEFF-9937D8F1092C}" srcOrd="2" destOrd="0" presId="urn:microsoft.com/office/officeart/2018/2/layout/IconVerticalSolidList"/>
    <dgm:cxn modelId="{3903C6CE-536D-4051-A5FD-574C5BC96FE1}" type="presParOf" srcId="{A548A396-7B29-4B37-AB55-EF7AF5387FA2}" destId="{FC90BD19-1D90-4E44-81B6-A9C694E05AF1}" srcOrd="3" destOrd="0" presId="urn:microsoft.com/office/officeart/2018/2/layout/IconVerticalSolidList"/>
    <dgm:cxn modelId="{A289DC3B-E941-4071-A266-7184536FC8F9}" type="presParOf" srcId="{A548A396-7B29-4B37-AB55-EF7AF5387FA2}" destId="{E4F81E62-3791-43DA-B0B2-6A8554961384}" srcOrd="4" destOrd="0" presId="urn:microsoft.com/office/officeart/2018/2/layout/IconVerticalSolidList"/>
    <dgm:cxn modelId="{F5C673FC-6B55-4021-B662-6318A48AFE36}" type="presParOf" srcId="{A1F7F8AF-62B3-4FF7-B53B-4F30C788FC7B}" destId="{200EC6B7-DEA0-4341-A173-9E37FF2801B2}" srcOrd="3" destOrd="0" presId="urn:microsoft.com/office/officeart/2018/2/layout/IconVerticalSolidList"/>
    <dgm:cxn modelId="{BF070250-03C8-4BB9-A269-7287B03442EC}" type="presParOf" srcId="{A1F7F8AF-62B3-4FF7-B53B-4F30C788FC7B}" destId="{63DB3EAC-2829-4805-816A-4C9E3A1BD6D4}" srcOrd="4" destOrd="0" presId="urn:microsoft.com/office/officeart/2018/2/layout/IconVerticalSolidList"/>
    <dgm:cxn modelId="{D5CB34C4-F9ED-4E83-AC2B-A011790CCA2D}" type="presParOf" srcId="{63DB3EAC-2829-4805-816A-4C9E3A1BD6D4}" destId="{0FDF7927-E1BD-4CB6-9D0A-35F285BABE21}" srcOrd="0" destOrd="0" presId="urn:microsoft.com/office/officeart/2018/2/layout/IconVerticalSolidList"/>
    <dgm:cxn modelId="{D2C640AF-BA3B-46E9-9403-C3984214444F}" type="presParOf" srcId="{63DB3EAC-2829-4805-816A-4C9E3A1BD6D4}" destId="{1BC3B5A8-D2E9-4424-9A9F-899A728B30BE}" srcOrd="1" destOrd="0" presId="urn:microsoft.com/office/officeart/2018/2/layout/IconVerticalSolidList"/>
    <dgm:cxn modelId="{FA193EEC-E6BC-4969-B0A8-935EB2E0E0D7}" type="presParOf" srcId="{63DB3EAC-2829-4805-816A-4C9E3A1BD6D4}" destId="{62790D0F-5FDA-426E-9CD2-DD533E0B7E8E}" srcOrd="2" destOrd="0" presId="urn:microsoft.com/office/officeart/2018/2/layout/IconVerticalSolidList"/>
    <dgm:cxn modelId="{377208AD-894A-4737-A457-C6850FF2A6FF}" type="presParOf" srcId="{63DB3EAC-2829-4805-816A-4C9E3A1BD6D4}" destId="{07BAB2B7-9112-4EAD-A1A2-15EEA599C387}" srcOrd="3" destOrd="0" presId="urn:microsoft.com/office/officeart/2018/2/layout/IconVerticalSolidList"/>
    <dgm:cxn modelId="{9A19AA78-9788-4426-A6AC-96035A10B51E}" type="presParOf" srcId="{63DB3EAC-2829-4805-816A-4C9E3A1BD6D4}" destId="{05595E55-9925-4413-93E1-75AAD14BBD0E}" srcOrd="4" destOrd="0" presId="urn:microsoft.com/office/officeart/2018/2/layout/IconVerticalSolidList"/>
    <dgm:cxn modelId="{7B91194F-B38D-43A1-A075-C1279D6C5B5F}" type="presParOf" srcId="{A1F7F8AF-62B3-4FF7-B53B-4F30C788FC7B}" destId="{3A3F6C8E-2B4D-4858-A4F4-2BF99EE57C11}" srcOrd="5" destOrd="0" presId="urn:microsoft.com/office/officeart/2018/2/layout/IconVerticalSolidList"/>
    <dgm:cxn modelId="{81B008AA-1B12-4EE7-B1B2-42037C07EB14}" type="presParOf" srcId="{A1F7F8AF-62B3-4FF7-B53B-4F30C788FC7B}" destId="{BB6CE554-CB6E-49A0-BE7B-A6558FE43CBE}" srcOrd="6" destOrd="0" presId="urn:microsoft.com/office/officeart/2018/2/layout/IconVerticalSolidList"/>
    <dgm:cxn modelId="{027FA0C4-9A4C-4C1A-BF46-CF134824959B}" type="presParOf" srcId="{BB6CE554-CB6E-49A0-BE7B-A6558FE43CBE}" destId="{2CEE3A98-76DF-4F4C-A143-44CE932BBCF6}" srcOrd="0" destOrd="0" presId="urn:microsoft.com/office/officeart/2018/2/layout/IconVerticalSolidList"/>
    <dgm:cxn modelId="{A91DEB3C-A1CF-4B1F-899E-7A9AD8309194}" type="presParOf" srcId="{BB6CE554-CB6E-49A0-BE7B-A6558FE43CBE}" destId="{F6A16049-8606-40B2-8D3F-2F99C1AFD06A}" srcOrd="1" destOrd="0" presId="urn:microsoft.com/office/officeart/2018/2/layout/IconVerticalSolidList"/>
    <dgm:cxn modelId="{6149B450-E6DB-450A-B7DF-C5DFF4D89202}" type="presParOf" srcId="{BB6CE554-CB6E-49A0-BE7B-A6558FE43CBE}" destId="{73B2CBC5-8CBF-404E-8BB7-BEB7BFFFBFA1}" srcOrd="2" destOrd="0" presId="urn:microsoft.com/office/officeart/2018/2/layout/IconVerticalSolidList"/>
    <dgm:cxn modelId="{EED67FD6-BED6-4B68-AC0D-119EF5245394}" type="presParOf" srcId="{BB6CE554-CB6E-49A0-BE7B-A6558FE43CBE}" destId="{9F20D9A9-E72E-4519-9766-92CCA243C1C4}" srcOrd="3" destOrd="0" presId="urn:microsoft.com/office/officeart/2018/2/layout/IconVerticalSolidList"/>
    <dgm:cxn modelId="{463A848E-DCDE-4035-A03A-F4571528B772}" type="presParOf" srcId="{BB6CE554-CB6E-49A0-BE7B-A6558FE43CBE}" destId="{887390AF-D788-4F1D-A96C-839747FAAF7D}" srcOrd="4" destOrd="0" presId="urn:microsoft.com/office/officeart/2018/2/layout/IconVerticalSolidList"/>
    <dgm:cxn modelId="{45D514E6-7CB7-4AFD-BECB-841FF7720611}" type="presParOf" srcId="{A1F7F8AF-62B3-4FF7-B53B-4F30C788FC7B}" destId="{2C1798D3-8A4D-496C-A9C4-E3FB06E0419C}" srcOrd="7" destOrd="0" presId="urn:microsoft.com/office/officeart/2018/2/layout/IconVerticalSolidList"/>
    <dgm:cxn modelId="{9D4DC067-4E8F-4054-A0FE-EF91CB2B4544}" type="presParOf" srcId="{A1F7F8AF-62B3-4FF7-B53B-4F30C788FC7B}" destId="{B2612660-9117-47DB-9384-669477D9509C}" srcOrd="8" destOrd="0" presId="urn:microsoft.com/office/officeart/2018/2/layout/IconVerticalSolidList"/>
    <dgm:cxn modelId="{F00CEE16-4700-4C71-9364-62980E9CFA31}" type="presParOf" srcId="{B2612660-9117-47DB-9384-669477D9509C}" destId="{5A4D5193-0419-406E-A84A-95B2716FE4DC}" srcOrd="0" destOrd="0" presId="urn:microsoft.com/office/officeart/2018/2/layout/IconVerticalSolidList"/>
    <dgm:cxn modelId="{DBC1272A-F93E-4855-A0B1-1C37D8543F20}" type="presParOf" srcId="{B2612660-9117-47DB-9384-669477D9509C}" destId="{98D50323-CC91-4806-9BE3-97D656B62455}" srcOrd="1" destOrd="0" presId="urn:microsoft.com/office/officeart/2018/2/layout/IconVerticalSolidList"/>
    <dgm:cxn modelId="{0126A704-156A-4D7E-8450-67F824BD46E0}" type="presParOf" srcId="{B2612660-9117-47DB-9384-669477D9509C}" destId="{A4655BF2-67EF-4F92-A02F-760B8DD26DF2}" srcOrd="2" destOrd="0" presId="urn:microsoft.com/office/officeart/2018/2/layout/IconVerticalSolidList"/>
    <dgm:cxn modelId="{80CE9648-E6F5-4EDC-ACED-2330C3A2FA32}" type="presParOf" srcId="{B2612660-9117-47DB-9384-669477D9509C}" destId="{66DBC3BE-C4C7-41BC-AC59-B6A0DDB0B392}" srcOrd="3" destOrd="0" presId="urn:microsoft.com/office/officeart/2018/2/layout/IconVerticalSolidList"/>
    <dgm:cxn modelId="{6EBB93C9-581D-4B5C-8030-A820809FF924}" type="presParOf" srcId="{B2612660-9117-47DB-9384-669477D9509C}" destId="{92AC5023-78AA-45FE-9DD0-09909DDA3B5E}" srcOrd="4" destOrd="0" presId="urn:microsoft.com/office/officeart/2018/2/layout/IconVerticalSolidList"/>
    <dgm:cxn modelId="{799A8E7B-E4F8-4532-9B21-1987B4A2E827}" type="presParOf" srcId="{A1F7F8AF-62B3-4FF7-B53B-4F30C788FC7B}" destId="{7CF4B383-A5B7-4D2B-87FC-E0D31D4372F6}" srcOrd="9" destOrd="0" presId="urn:microsoft.com/office/officeart/2018/2/layout/IconVerticalSolidList"/>
    <dgm:cxn modelId="{C5B918AA-C223-4B43-A9DA-BEEE507B2640}" type="presParOf" srcId="{A1F7F8AF-62B3-4FF7-B53B-4F30C788FC7B}" destId="{DE804684-6D0E-4291-8F31-A71F24181FCF}" srcOrd="10" destOrd="0" presId="urn:microsoft.com/office/officeart/2018/2/layout/IconVerticalSolidList"/>
    <dgm:cxn modelId="{B0D45367-9FC7-41D9-979E-FC575B80B692}" type="presParOf" srcId="{DE804684-6D0E-4291-8F31-A71F24181FCF}" destId="{276FE39B-2C68-4289-BBDD-EF920AF2F87C}" srcOrd="0" destOrd="0" presId="urn:microsoft.com/office/officeart/2018/2/layout/IconVerticalSolidList"/>
    <dgm:cxn modelId="{733FBDD9-943A-4B34-A8D4-B5027F10A53D}" type="presParOf" srcId="{DE804684-6D0E-4291-8F31-A71F24181FCF}" destId="{07D46EBE-486E-4987-83F9-F69A48F3C0BE}" srcOrd="1" destOrd="0" presId="urn:microsoft.com/office/officeart/2018/2/layout/IconVerticalSolidList"/>
    <dgm:cxn modelId="{F1776589-C363-4B37-8DAD-A34E7FCF2EC7}" type="presParOf" srcId="{DE804684-6D0E-4291-8F31-A71F24181FCF}" destId="{B5B1C4AB-2846-431E-BA03-0062CD1E0935}" srcOrd="2" destOrd="0" presId="urn:microsoft.com/office/officeart/2018/2/layout/IconVerticalSolidList"/>
    <dgm:cxn modelId="{945EACDB-BA8E-443A-9793-3E8DBF3F2BFD}" type="presParOf" srcId="{DE804684-6D0E-4291-8F31-A71F24181FCF}" destId="{B244E13E-9220-4E40-839F-C03D5C3525A9}" srcOrd="3" destOrd="0" presId="urn:microsoft.com/office/officeart/2018/2/layout/IconVerticalSolidList"/>
    <dgm:cxn modelId="{720CABBA-1F18-4A33-85EA-63576B36BC26}" type="presParOf" srcId="{DE804684-6D0E-4291-8F31-A71F24181FCF}" destId="{056659C8-D427-4187-B6D0-4C19AEE20A56}" srcOrd="4" destOrd="0" presId="urn:microsoft.com/office/officeart/2018/2/layout/IconVerticalSolidList"/>
    <dgm:cxn modelId="{50C9C6BC-F0DE-4513-A682-045CDD3BB6F1}" type="presParOf" srcId="{A1F7F8AF-62B3-4FF7-B53B-4F30C788FC7B}" destId="{C6F1F007-ABB3-46CA-995B-627A141EAD43}" srcOrd="11" destOrd="0" presId="urn:microsoft.com/office/officeart/2018/2/layout/IconVerticalSolidList"/>
    <dgm:cxn modelId="{A284D608-CA4B-418F-86DF-8423A8ADABF3}" type="presParOf" srcId="{A1F7F8AF-62B3-4FF7-B53B-4F30C788FC7B}" destId="{8067E2AA-AFE4-4739-A7FC-2227604F18A2}" srcOrd="12" destOrd="0" presId="urn:microsoft.com/office/officeart/2018/2/layout/IconVerticalSolidList"/>
    <dgm:cxn modelId="{4CC4613E-96E9-4D22-9373-21131C47E9BA}" type="presParOf" srcId="{8067E2AA-AFE4-4739-A7FC-2227604F18A2}" destId="{E4A973B9-27E9-493B-8B84-C2058E45337B}" srcOrd="0" destOrd="0" presId="urn:microsoft.com/office/officeart/2018/2/layout/IconVerticalSolidList"/>
    <dgm:cxn modelId="{89B9DBDF-2768-4FE7-BAF8-6EE8EEA4AADA}" type="presParOf" srcId="{8067E2AA-AFE4-4739-A7FC-2227604F18A2}" destId="{B2F535A6-3192-4447-A4C7-FE13B13F3729}" srcOrd="1" destOrd="0" presId="urn:microsoft.com/office/officeart/2018/2/layout/IconVerticalSolidList"/>
    <dgm:cxn modelId="{DA31CDCB-C467-4CE5-8224-904BF2684923}" type="presParOf" srcId="{8067E2AA-AFE4-4739-A7FC-2227604F18A2}" destId="{9434F0F4-74F0-449E-87BF-F9ED9995ABA1}" srcOrd="2" destOrd="0" presId="urn:microsoft.com/office/officeart/2018/2/layout/IconVerticalSolidList"/>
    <dgm:cxn modelId="{2F255640-BBFC-4358-B2E0-29BD6A1DA97E}" type="presParOf" srcId="{8067E2AA-AFE4-4739-A7FC-2227604F18A2}" destId="{C658CAE3-5AC9-450A-8CDE-358AE0E0563F}" srcOrd="3" destOrd="0" presId="urn:microsoft.com/office/officeart/2018/2/layout/IconVerticalSolidList"/>
    <dgm:cxn modelId="{6E5C953B-9D47-46B5-B88B-2DA6E7F0F34A}" type="presParOf" srcId="{8067E2AA-AFE4-4739-A7FC-2227604F18A2}" destId="{69106B41-5804-4051-8D5E-BF431CD65234}"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8C0D4A-4855-413C-816A-D2E23C3D3919}"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8065B9F-079E-4BCF-A286-00009D6F7469}">
      <dgm:prSet/>
      <dgm:spPr/>
      <dgm:t>
        <a:bodyPr/>
        <a:lstStyle/>
        <a:p>
          <a:pPr>
            <a:defRPr cap="all"/>
          </a:pPr>
          <a:r>
            <a:rPr lang="pt-BR" b="1" dirty="0"/>
            <a:t>Extração Eficiente</a:t>
          </a:r>
          <a:r>
            <a:rPr lang="pt-BR" dirty="0"/>
            <a:t>: </a:t>
          </a:r>
        </a:p>
        <a:p>
          <a:pPr>
            <a:defRPr cap="all"/>
          </a:pPr>
          <a:r>
            <a:rPr lang="pt-BR" dirty="0"/>
            <a:t>A partir de PDFs, extraímos dados com um sistema preparado para escalar, mantendo a performance mesmo com o aumento exponencial do volume de documentos.</a:t>
          </a:r>
          <a:endParaRPr lang="en-US" dirty="0"/>
        </a:p>
      </dgm:t>
    </dgm:pt>
    <dgm:pt modelId="{25706CC9-4C5E-4951-BFDE-6C71FA11D356}" type="parTrans" cxnId="{990D8E68-C6C7-4CCE-9E32-640C9FA2044F}">
      <dgm:prSet/>
      <dgm:spPr/>
      <dgm:t>
        <a:bodyPr/>
        <a:lstStyle/>
        <a:p>
          <a:endParaRPr lang="en-US"/>
        </a:p>
      </dgm:t>
    </dgm:pt>
    <dgm:pt modelId="{18174E52-D26D-4D11-9B68-32558D3817D8}" type="sibTrans" cxnId="{990D8E68-C6C7-4CCE-9E32-640C9FA2044F}">
      <dgm:prSet/>
      <dgm:spPr/>
      <dgm:t>
        <a:bodyPr/>
        <a:lstStyle/>
        <a:p>
          <a:endParaRPr lang="en-US"/>
        </a:p>
      </dgm:t>
    </dgm:pt>
    <dgm:pt modelId="{D548F804-EBB1-4402-B7AD-FE92F639B4A7}">
      <dgm:prSet/>
      <dgm:spPr/>
      <dgm:t>
        <a:bodyPr/>
        <a:lstStyle/>
        <a:p>
          <a:pPr>
            <a:defRPr cap="all"/>
          </a:pPr>
          <a:r>
            <a:rPr lang="pt-BR" b="1" dirty="0"/>
            <a:t>Limpeza </a:t>
          </a:r>
        </a:p>
        <a:p>
          <a:pPr>
            <a:defRPr cap="all"/>
          </a:pPr>
          <a:r>
            <a:rPr lang="pt-BR" dirty="0"/>
            <a:t> Removemos stopwords para reduzir ruídos e destacar informações cruciais, essencial para manter a qualidade dos dados em grande escala.</a:t>
          </a:r>
          <a:endParaRPr lang="en-US" dirty="0"/>
        </a:p>
      </dgm:t>
    </dgm:pt>
    <dgm:pt modelId="{D3B6C76B-8DA5-43C6-8E90-65819110DD74}" type="parTrans" cxnId="{6E706BD6-9320-4A3D-8848-96C84D97550B}">
      <dgm:prSet/>
      <dgm:spPr/>
      <dgm:t>
        <a:bodyPr/>
        <a:lstStyle/>
        <a:p>
          <a:endParaRPr lang="en-US"/>
        </a:p>
      </dgm:t>
    </dgm:pt>
    <dgm:pt modelId="{F57C4DD5-0D72-4F6C-836C-5481127269E6}" type="sibTrans" cxnId="{6E706BD6-9320-4A3D-8848-96C84D97550B}">
      <dgm:prSet/>
      <dgm:spPr/>
      <dgm:t>
        <a:bodyPr/>
        <a:lstStyle/>
        <a:p>
          <a:endParaRPr lang="en-US"/>
        </a:p>
      </dgm:t>
    </dgm:pt>
    <dgm:pt modelId="{F2ED9C56-EE9F-4942-89C1-97AF7AA9D275}">
      <dgm:prSet/>
      <dgm:spPr/>
      <dgm:t>
        <a:bodyPr/>
        <a:lstStyle/>
        <a:p>
          <a:pPr>
            <a:defRPr cap="all"/>
          </a:pPr>
          <a:r>
            <a:rPr lang="pt-BR" b="1" dirty="0"/>
            <a:t>Chunking </a:t>
          </a:r>
          <a:r>
            <a:rPr lang="pt-BR" dirty="0"/>
            <a:t>: </a:t>
          </a:r>
        </a:p>
        <a:p>
          <a:pPr>
            <a:defRPr cap="all"/>
          </a:pPr>
          <a:r>
            <a:rPr lang="pt-BR" dirty="0"/>
            <a:t>Adotamos chunks de 800 palavras com 10% de overlap, garantindo continuidade semântica sem perda de contexto, um método eficaz mesmo para um vasto conjunto de dados.</a:t>
          </a:r>
          <a:endParaRPr lang="en-US" dirty="0"/>
        </a:p>
      </dgm:t>
    </dgm:pt>
    <dgm:pt modelId="{468F27B0-95EE-4712-BC99-95F43767FBEE}" type="parTrans" cxnId="{95EA3149-3D20-457D-B095-498862975950}">
      <dgm:prSet/>
      <dgm:spPr/>
      <dgm:t>
        <a:bodyPr/>
        <a:lstStyle/>
        <a:p>
          <a:endParaRPr lang="en-US"/>
        </a:p>
      </dgm:t>
    </dgm:pt>
    <dgm:pt modelId="{62AFF985-0F66-4B7A-8053-8C1C84F4CFCA}" type="sibTrans" cxnId="{95EA3149-3D20-457D-B095-498862975950}">
      <dgm:prSet/>
      <dgm:spPr/>
      <dgm:t>
        <a:bodyPr/>
        <a:lstStyle/>
        <a:p>
          <a:endParaRPr lang="en-US"/>
        </a:p>
      </dgm:t>
    </dgm:pt>
    <dgm:pt modelId="{9DEF1B10-26DF-4B78-BF66-6AA151A49E20}">
      <dgm:prSet/>
      <dgm:spPr/>
      <dgm:t>
        <a:bodyPr/>
        <a:lstStyle/>
        <a:p>
          <a:pPr>
            <a:defRPr cap="all"/>
          </a:pPr>
          <a:r>
            <a:rPr lang="pt-BR" b="1" dirty="0"/>
            <a:t>Vetorização </a:t>
          </a:r>
          <a:r>
            <a:rPr lang="pt-BR" dirty="0"/>
            <a:t>:</a:t>
          </a:r>
        </a:p>
        <a:p>
          <a:pPr>
            <a:defRPr cap="all"/>
          </a:pPr>
          <a:r>
            <a:rPr lang="pt-BR" dirty="0"/>
            <a:t> Transformamos textos em vetores numéricos, uma abordagem que favorece a análise computacional e é facilmente adaptável a um crescimento na quantidade de dados.</a:t>
          </a:r>
          <a:endParaRPr lang="en-US" dirty="0"/>
        </a:p>
      </dgm:t>
    </dgm:pt>
    <dgm:pt modelId="{3928C648-1660-4B3B-8731-F87C1BECA18D}" type="parTrans" cxnId="{4B1FB291-959A-4BA0-B5CC-5E90C249E52E}">
      <dgm:prSet/>
      <dgm:spPr/>
      <dgm:t>
        <a:bodyPr/>
        <a:lstStyle/>
        <a:p>
          <a:endParaRPr lang="en-US"/>
        </a:p>
      </dgm:t>
    </dgm:pt>
    <dgm:pt modelId="{6A27218A-CC85-4023-BF43-27EB315A7009}" type="sibTrans" cxnId="{4B1FB291-959A-4BA0-B5CC-5E90C249E52E}">
      <dgm:prSet/>
      <dgm:spPr/>
      <dgm:t>
        <a:bodyPr/>
        <a:lstStyle/>
        <a:p>
          <a:endParaRPr lang="en-US"/>
        </a:p>
      </dgm:t>
    </dgm:pt>
    <dgm:pt modelId="{7014EAD7-75D6-4524-AA56-DBB1ABB76B0F}">
      <dgm:prSet/>
      <dgm:spPr/>
      <dgm:t>
        <a:bodyPr/>
        <a:lstStyle/>
        <a:p>
          <a:pPr>
            <a:defRPr cap="all"/>
          </a:pPr>
          <a:r>
            <a:rPr lang="pt-BR" b="1" dirty="0"/>
            <a:t>Armazenamento</a:t>
          </a:r>
        </a:p>
        <a:p>
          <a:pPr>
            <a:defRPr cap="all"/>
          </a:pPr>
          <a:r>
            <a:rPr lang="pt-BR" b="1" dirty="0"/>
            <a:t> Robusto</a:t>
          </a:r>
          <a:r>
            <a:rPr lang="pt-BR" dirty="0"/>
            <a:t>: Os vetores são armazenados em um banco de dados otimizado para alta disponibilidade, crucial para suportar a análise de grandes volumes de dados sem comprometer o acesso.</a:t>
          </a:r>
          <a:endParaRPr lang="en-US" dirty="0"/>
        </a:p>
      </dgm:t>
    </dgm:pt>
    <dgm:pt modelId="{4A741003-C9F6-406C-BCB2-8FD1E73A07AD}" type="parTrans" cxnId="{AD011C4A-783F-4AD4-A04A-78F0E85CCCBB}">
      <dgm:prSet/>
      <dgm:spPr/>
      <dgm:t>
        <a:bodyPr/>
        <a:lstStyle/>
        <a:p>
          <a:endParaRPr lang="en-US"/>
        </a:p>
      </dgm:t>
    </dgm:pt>
    <dgm:pt modelId="{07574D00-B8C4-445B-9600-9C8C7515EFFE}" type="sibTrans" cxnId="{AD011C4A-783F-4AD4-A04A-78F0E85CCCBB}">
      <dgm:prSet/>
      <dgm:spPr/>
      <dgm:t>
        <a:bodyPr/>
        <a:lstStyle/>
        <a:p>
          <a:endParaRPr lang="en-US"/>
        </a:p>
      </dgm:t>
    </dgm:pt>
    <dgm:pt modelId="{DCDE5E82-6028-4B3F-A429-8511317FC6A6}" type="pres">
      <dgm:prSet presAssocID="{E68C0D4A-4855-413C-816A-D2E23C3D3919}" presName="root" presStyleCnt="0">
        <dgm:presLayoutVars>
          <dgm:dir/>
          <dgm:resizeHandles val="exact"/>
        </dgm:presLayoutVars>
      </dgm:prSet>
      <dgm:spPr/>
    </dgm:pt>
    <dgm:pt modelId="{B86054E3-5546-429E-95D8-BD468534E3A4}" type="pres">
      <dgm:prSet presAssocID="{D8065B9F-079E-4BCF-A286-00009D6F7469}" presName="compNode" presStyleCnt="0"/>
      <dgm:spPr/>
    </dgm:pt>
    <dgm:pt modelId="{C4A5ED2E-C4BF-4F30-95F8-E88BB2673FAA}" type="pres">
      <dgm:prSet presAssocID="{D8065B9F-079E-4BCF-A286-00009D6F7469}" presName="iconBgRect" presStyleLbl="bgShp" presStyleIdx="0" presStyleCnt="5"/>
      <dgm:spPr>
        <a:prstGeom prst="round2DiagRect">
          <a:avLst>
            <a:gd name="adj1" fmla="val 29727"/>
            <a:gd name="adj2" fmla="val 0"/>
          </a:avLst>
        </a:prstGeom>
      </dgm:spPr>
    </dgm:pt>
    <dgm:pt modelId="{2E02B8E3-9049-46B3-A9F7-9542B1B4E697}" type="pres">
      <dgm:prSet presAssocID="{D8065B9F-079E-4BCF-A286-00009D6F74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imbing"/>
        </a:ext>
      </dgm:extLst>
    </dgm:pt>
    <dgm:pt modelId="{C3FB1F64-2BDB-4F19-835E-1200B914854A}" type="pres">
      <dgm:prSet presAssocID="{D8065B9F-079E-4BCF-A286-00009D6F7469}" presName="spaceRect" presStyleCnt="0"/>
      <dgm:spPr/>
    </dgm:pt>
    <dgm:pt modelId="{4E883494-4612-4ABD-A1D5-B5D461D24F47}" type="pres">
      <dgm:prSet presAssocID="{D8065B9F-079E-4BCF-A286-00009D6F7469}" presName="textRect" presStyleLbl="revTx" presStyleIdx="0" presStyleCnt="5">
        <dgm:presLayoutVars>
          <dgm:chMax val="1"/>
          <dgm:chPref val="1"/>
        </dgm:presLayoutVars>
      </dgm:prSet>
      <dgm:spPr/>
    </dgm:pt>
    <dgm:pt modelId="{83E042D2-3E27-4EA8-8E19-C54755B7CA02}" type="pres">
      <dgm:prSet presAssocID="{18174E52-D26D-4D11-9B68-32558D3817D8}" presName="sibTrans" presStyleCnt="0"/>
      <dgm:spPr/>
    </dgm:pt>
    <dgm:pt modelId="{191D1B76-00DE-4822-9FAF-CB3821462DFB}" type="pres">
      <dgm:prSet presAssocID="{D548F804-EBB1-4402-B7AD-FE92F639B4A7}" presName="compNode" presStyleCnt="0"/>
      <dgm:spPr/>
    </dgm:pt>
    <dgm:pt modelId="{2529E3DF-088C-4B9A-9E82-F5B0C86A988A}" type="pres">
      <dgm:prSet presAssocID="{D548F804-EBB1-4402-B7AD-FE92F639B4A7}" presName="iconBgRect" presStyleLbl="bgShp" presStyleIdx="1" presStyleCnt="5"/>
      <dgm:spPr>
        <a:prstGeom prst="round2DiagRect">
          <a:avLst>
            <a:gd name="adj1" fmla="val 29727"/>
            <a:gd name="adj2" fmla="val 0"/>
          </a:avLst>
        </a:prstGeom>
      </dgm:spPr>
    </dgm:pt>
    <dgm:pt modelId="{0354F93B-0B2D-44A0-8CDA-1A6C8FF740B8}" type="pres">
      <dgm:prSet presAssocID="{D548F804-EBB1-4402-B7AD-FE92F639B4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E85C2BFE-3BA4-44A7-B180-789AEE8E7663}" type="pres">
      <dgm:prSet presAssocID="{D548F804-EBB1-4402-B7AD-FE92F639B4A7}" presName="spaceRect" presStyleCnt="0"/>
      <dgm:spPr/>
    </dgm:pt>
    <dgm:pt modelId="{55122310-BBC9-40BA-A100-039B6982F430}" type="pres">
      <dgm:prSet presAssocID="{D548F804-EBB1-4402-B7AD-FE92F639B4A7}" presName="textRect" presStyleLbl="revTx" presStyleIdx="1" presStyleCnt="5">
        <dgm:presLayoutVars>
          <dgm:chMax val="1"/>
          <dgm:chPref val="1"/>
        </dgm:presLayoutVars>
      </dgm:prSet>
      <dgm:spPr/>
    </dgm:pt>
    <dgm:pt modelId="{5CA2FFD7-6F4A-43DD-AD29-01B5018A4FA0}" type="pres">
      <dgm:prSet presAssocID="{F57C4DD5-0D72-4F6C-836C-5481127269E6}" presName="sibTrans" presStyleCnt="0"/>
      <dgm:spPr/>
    </dgm:pt>
    <dgm:pt modelId="{9358E14F-182C-4660-8358-AD8A0A0AAF5F}" type="pres">
      <dgm:prSet presAssocID="{F2ED9C56-EE9F-4942-89C1-97AF7AA9D275}" presName="compNode" presStyleCnt="0"/>
      <dgm:spPr/>
    </dgm:pt>
    <dgm:pt modelId="{DE62CBDD-3D1D-4FF6-930F-F534910B87A4}" type="pres">
      <dgm:prSet presAssocID="{F2ED9C56-EE9F-4942-89C1-97AF7AA9D275}" presName="iconBgRect" presStyleLbl="bgShp" presStyleIdx="2" presStyleCnt="5"/>
      <dgm:spPr>
        <a:prstGeom prst="round2DiagRect">
          <a:avLst>
            <a:gd name="adj1" fmla="val 29727"/>
            <a:gd name="adj2" fmla="val 0"/>
          </a:avLst>
        </a:prstGeom>
      </dgm:spPr>
    </dgm:pt>
    <dgm:pt modelId="{F33B8582-096A-4E8C-9A8D-07F4B7BFCD80}" type="pres">
      <dgm:prSet presAssocID="{F2ED9C56-EE9F-4942-89C1-97AF7AA9D2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034B0C4-294C-4B1F-ADF3-85FEF84281FD}" type="pres">
      <dgm:prSet presAssocID="{F2ED9C56-EE9F-4942-89C1-97AF7AA9D275}" presName="spaceRect" presStyleCnt="0"/>
      <dgm:spPr/>
    </dgm:pt>
    <dgm:pt modelId="{8B50AE20-2485-496F-BAE3-49B0E4A007BE}" type="pres">
      <dgm:prSet presAssocID="{F2ED9C56-EE9F-4942-89C1-97AF7AA9D275}" presName="textRect" presStyleLbl="revTx" presStyleIdx="2" presStyleCnt="5">
        <dgm:presLayoutVars>
          <dgm:chMax val="1"/>
          <dgm:chPref val="1"/>
        </dgm:presLayoutVars>
      </dgm:prSet>
      <dgm:spPr/>
    </dgm:pt>
    <dgm:pt modelId="{D59D0C2D-ED09-4621-A848-45116A773AB2}" type="pres">
      <dgm:prSet presAssocID="{62AFF985-0F66-4B7A-8053-8C1C84F4CFCA}" presName="sibTrans" presStyleCnt="0"/>
      <dgm:spPr/>
    </dgm:pt>
    <dgm:pt modelId="{8A41F26E-6FED-4372-9DCE-D06A86BA5F11}" type="pres">
      <dgm:prSet presAssocID="{9DEF1B10-26DF-4B78-BF66-6AA151A49E20}" presName="compNode" presStyleCnt="0"/>
      <dgm:spPr/>
    </dgm:pt>
    <dgm:pt modelId="{2308F5D6-B242-45CB-BA0F-30A9F11DFB97}" type="pres">
      <dgm:prSet presAssocID="{9DEF1B10-26DF-4B78-BF66-6AA151A49E20}" presName="iconBgRect" presStyleLbl="bgShp" presStyleIdx="3" presStyleCnt="5"/>
      <dgm:spPr>
        <a:prstGeom prst="round2DiagRect">
          <a:avLst>
            <a:gd name="adj1" fmla="val 29727"/>
            <a:gd name="adj2" fmla="val 0"/>
          </a:avLst>
        </a:prstGeom>
      </dgm:spPr>
    </dgm:pt>
    <dgm:pt modelId="{E42AC6D2-FF0C-4C60-B0A3-367597FCE215}" type="pres">
      <dgm:prSet presAssocID="{9DEF1B10-26DF-4B78-BF66-6AA151A49E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A013BA2E-A9A4-4EE9-A425-E67ADCB08007}" type="pres">
      <dgm:prSet presAssocID="{9DEF1B10-26DF-4B78-BF66-6AA151A49E20}" presName="spaceRect" presStyleCnt="0"/>
      <dgm:spPr/>
    </dgm:pt>
    <dgm:pt modelId="{C510E5C3-6000-4A85-A013-18D984AAA086}" type="pres">
      <dgm:prSet presAssocID="{9DEF1B10-26DF-4B78-BF66-6AA151A49E20}" presName="textRect" presStyleLbl="revTx" presStyleIdx="3" presStyleCnt="5">
        <dgm:presLayoutVars>
          <dgm:chMax val="1"/>
          <dgm:chPref val="1"/>
        </dgm:presLayoutVars>
      </dgm:prSet>
      <dgm:spPr/>
    </dgm:pt>
    <dgm:pt modelId="{50BF3299-CC45-41B2-8596-E5DC18B6D645}" type="pres">
      <dgm:prSet presAssocID="{6A27218A-CC85-4023-BF43-27EB315A7009}" presName="sibTrans" presStyleCnt="0"/>
      <dgm:spPr/>
    </dgm:pt>
    <dgm:pt modelId="{2D67CFA5-DB7D-488D-A811-0AAB34E11C1C}" type="pres">
      <dgm:prSet presAssocID="{7014EAD7-75D6-4524-AA56-DBB1ABB76B0F}" presName="compNode" presStyleCnt="0"/>
      <dgm:spPr/>
    </dgm:pt>
    <dgm:pt modelId="{6268F04D-5966-4FC0-93ED-53C9BFE4B844}" type="pres">
      <dgm:prSet presAssocID="{7014EAD7-75D6-4524-AA56-DBB1ABB76B0F}" presName="iconBgRect" presStyleLbl="bgShp" presStyleIdx="4" presStyleCnt="5"/>
      <dgm:spPr>
        <a:prstGeom prst="round2DiagRect">
          <a:avLst>
            <a:gd name="adj1" fmla="val 29727"/>
            <a:gd name="adj2" fmla="val 0"/>
          </a:avLst>
        </a:prstGeom>
      </dgm:spPr>
    </dgm:pt>
    <dgm:pt modelId="{8B0B3C48-3673-49BE-AB35-5E4B89EB7FA9}" type="pres">
      <dgm:prSet presAssocID="{7014EAD7-75D6-4524-AA56-DBB1ABB76B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E09286B5-0C28-43F0-9B83-5A6A255FB759}" type="pres">
      <dgm:prSet presAssocID="{7014EAD7-75D6-4524-AA56-DBB1ABB76B0F}" presName="spaceRect" presStyleCnt="0"/>
      <dgm:spPr/>
    </dgm:pt>
    <dgm:pt modelId="{70EE02A8-0F4C-4DBB-AE71-334A811EBD09}" type="pres">
      <dgm:prSet presAssocID="{7014EAD7-75D6-4524-AA56-DBB1ABB76B0F}" presName="textRect" presStyleLbl="revTx" presStyleIdx="4" presStyleCnt="5">
        <dgm:presLayoutVars>
          <dgm:chMax val="1"/>
          <dgm:chPref val="1"/>
        </dgm:presLayoutVars>
      </dgm:prSet>
      <dgm:spPr/>
    </dgm:pt>
  </dgm:ptLst>
  <dgm:cxnLst>
    <dgm:cxn modelId="{6EAB0F13-6424-441A-A031-B88C6CA5B103}" type="presOf" srcId="{D548F804-EBB1-4402-B7AD-FE92F639B4A7}" destId="{55122310-BBC9-40BA-A100-039B6982F430}" srcOrd="0" destOrd="0" presId="urn:microsoft.com/office/officeart/2018/5/layout/IconLeafLabelList"/>
    <dgm:cxn modelId="{3579411E-B229-4E0C-BEAD-CDEF194CE7E7}" type="presOf" srcId="{7014EAD7-75D6-4524-AA56-DBB1ABB76B0F}" destId="{70EE02A8-0F4C-4DBB-AE71-334A811EBD09}" srcOrd="0" destOrd="0" presId="urn:microsoft.com/office/officeart/2018/5/layout/IconLeafLabelList"/>
    <dgm:cxn modelId="{D4CD1C48-0705-43DC-A668-34651FB6B1F7}" type="presOf" srcId="{9DEF1B10-26DF-4B78-BF66-6AA151A49E20}" destId="{C510E5C3-6000-4A85-A013-18D984AAA086}" srcOrd="0" destOrd="0" presId="urn:microsoft.com/office/officeart/2018/5/layout/IconLeafLabelList"/>
    <dgm:cxn modelId="{990D8E68-C6C7-4CCE-9E32-640C9FA2044F}" srcId="{E68C0D4A-4855-413C-816A-D2E23C3D3919}" destId="{D8065B9F-079E-4BCF-A286-00009D6F7469}" srcOrd="0" destOrd="0" parTransId="{25706CC9-4C5E-4951-BFDE-6C71FA11D356}" sibTransId="{18174E52-D26D-4D11-9B68-32558D3817D8}"/>
    <dgm:cxn modelId="{95EA3149-3D20-457D-B095-498862975950}" srcId="{E68C0D4A-4855-413C-816A-D2E23C3D3919}" destId="{F2ED9C56-EE9F-4942-89C1-97AF7AA9D275}" srcOrd="2" destOrd="0" parTransId="{468F27B0-95EE-4712-BC99-95F43767FBEE}" sibTransId="{62AFF985-0F66-4B7A-8053-8C1C84F4CFCA}"/>
    <dgm:cxn modelId="{AD011C4A-783F-4AD4-A04A-78F0E85CCCBB}" srcId="{E68C0D4A-4855-413C-816A-D2E23C3D3919}" destId="{7014EAD7-75D6-4524-AA56-DBB1ABB76B0F}" srcOrd="4" destOrd="0" parTransId="{4A741003-C9F6-406C-BCB2-8FD1E73A07AD}" sibTransId="{07574D00-B8C4-445B-9600-9C8C7515EFFE}"/>
    <dgm:cxn modelId="{DC1AC088-DDF3-4F85-B4DA-9D912C6AFD43}" type="presOf" srcId="{E68C0D4A-4855-413C-816A-D2E23C3D3919}" destId="{DCDE5E82-6028-4B3F-A429-8511317FC6A6}" srcOrd="0" destOrd="0" presId="urn:microsoft.com/office/officeart/2018/5/layout/IconLeafLabelList"/>
    <dgm:cxn modelId="{4B1FB291-959A-4BA0-B5CC-5E90C249E52E}" srcId="{E68C0D4A-4855-413C-816A-D2E23C3D3919}" destId="{9DEF1B10-26DF-4B78-BF66-6AA151A49E20}" srcOrd="3" destOrd="0" parTransId="{3928C648-1660-4B3B-8731-F87C1BECA18D}" sibTransId="{6A27218A-CC85-4023-BF43-27EB315A7009}"/>
    <dgm:cxn modelId="{C19608BF-F916-4820-886B-D2716C99B418}" type="presOf" srcId="{F2ED9C56-EE9F-4942-89C1-97AF7AA9D275}" destId="{8B50AE20-2485-496F-BAE3-49B0E4A007BE}" srcOrd="0" destOrd="0" presId="urn:microsoft.com/office/officeart/2018/5/layout/IconLeafLabelList"/>
    <dgm:cxn modelId="{6E706BD6-9320-4A3D-8848-96C84D97550B}" srcId="{E68C0D4A-4855-413C-816A-D2E23C3D3919}" destId="{D548F804-EBB1-4402-B7AD-FE92F639B4A7}" srcOrd="1" destOrd="0" parTransId="{D3B6C76B-8DA5-43C6-8E90-65819110DD74}" sibTransId="{F57C4DD5-0D72-4F6C-836C-5481127269E6}"/>
    <dgm:cxn modelId="{FF35DEF5-6FF8-418E-9CEF-EDADC8092CDB}" type="presOf" srcId="{D8065B9F-079E-4BCF-A286-00009D6F7469}" destId="{4E883494-4612-4ABD-A1D5-B5D461D24F47}" srcOrd="0" destOrd="0" presId="urn:microsoft.com/office/officeart/2018/5/layout/IconLeafLabelList"/>
    <dgm:cxn modelId="{DF02B30D-C037-4876-B227-9958D54CDA37}" type="presParOf" srcId="{DCDE5E82-6028-4B3F-A429-8511317FC6A6}" destId="{B86054E3-5546-429E-95D8-BD468534E3A4}" srcOrd="0" destOrd="0" presId="urn:microsoft.com/office/officeart/2018/5/layout/IconLeafLabelList"/>
    <dgm:cxn modelId="{DFF25641-0A3F-4D36-BE09-A09B621CAB61}" type="presParOf" srcId="{B86054E3-5546-429E-95D8-BD468534E3A4}" destId="{C4A5ED2E-C4BF-4F30-95F8-E88BB2673FAA}" srcOrd="0" destOrd="0" presId="urn:microsoft.com/office/officeart/2018/5/layout/IconLeafLabelList"/>
    <dgm:cxn modelId="{CDB1EDDB-4F36-4F92-A93B-10E99C314FF1}" type="presParOf" srcId="{B86054E3-5546-429E-95D8-BD468534E3A4}" destId="{2E02B8E3-9049-46B3-A9F7-9542B1B4E697}" srcOrd="1" destOrd="0" presId="urn:microsoft.com/office/officeart/2018/5/layout/IconLeafLabelList"/>
    <dgm:cxn modelId="{51460E8C-6D34-4B0A-9554-EE8A4FE644D6}" type="presParOf" srcId="{B86054E3-5546-429E-95D8-BD468534E3A4}" destId="{C3FB1F64-2BDB-4F19-835E-1200B914854A}" srcOrd="2" destOrd="0" presId="urn:microsoft.com/office/officeart/2018/5/layout/IconLeafLabelList"/>
    <dgm:cxn modelId="{3AB37593-0C79-449D-AA88-1440C70BD49A}" type="presParOf" srcId="{B86054E3-5546-429E-95D8-BD468534E3A4}" destId="{4E883494-4612-4ABD-A1D5-B5D461D24F47}" srcOrd="3" destOrd="0" presId="urn:microsoft.com/office/officeart/2018/5/layout/IconLeafLabelList"/>
    <dgm:cxn modelId="{DB06B7F3-5A24-4866-A596-EDDED40A0242}" type="presParOf" srcId="{DCDE5E82-6028-4B3F-A429-8511317FC6A6}" destId="{83E042D2-3E27-4EA8-8E19-C54755B7CA02}" srcOrd="1" destOrd="0" presId="urn:microsoft.com/office/officeart/2018/5/layout/IconLeafLabelList"/>
    <dgm:cxn modelId="{E62FE13B-A496-4310-B58A-C9F25332D7AC}" type="presParOf" srcId="{DCDE5E82-6028-4B3F-A429-8511317FC6A6}" destId="{191D1B76-00DE-4822-9FAF-CB3821462DFB}" srcOrd="2" destOrd="0" presId="urn:microsoft.com/office/officeart/2018/5/layout/IconLeafLabelList"/>
    <dgm:cxn modelId="{5D528331-8019-438C-A2D7-A760BB753DEF}" type="presParOf" srcId="{191D1B76-00DE-4822-9FAF-CB3821462DFB}" destId="{2529E3DF-088C-4B9A-9E82-F5B0C86A988A}" srcOrd="0" destOrd="0" presId="urn:microsoft.com/office/officeart/2018/5/layout/IconLeafLabelList"/>
    <dgm:cxn modelId="{73188672-8A1A-4A4D-ADD6-F3F1A4ABCA38}" type="presParOf" srcId="{191D1B76-00DE-4822-9FAF-CB3821462DFB}" destId="{0354F93B-0B2D-44A0-8CDA-1A6C8FF740B8}" srcOrd="1" destOrd="0" presId="urn:microsoft.com/office/officeart/2018/5/layout/IconLeafLabelList"/>
    <dgm:cxn modelId="{BC7D698A-BDD3-4D9D-BFF2-071FCC5C2909}" type="presParOf" srcId="{191D1B76-00DE-4822-9FAF-CB3821462DFB}" destId="{E85C2BFE-3BA4-44A7-B180-789AEE8E7663}" srcOrd="2" destOrd="0" presId="urn:microsoft.com/office/officeart/2018/5/layout/IconLeafLabelList"/>
    <dgm:cxn modelId="{EA2E9738-AA43-437B-9157-8903AFB52839}" type="presParOf" srcId="{191D1B76-00DE-4822-9FAF-CB3821462DFB}" destId="{55122310-BBC9-40BA-A100-039B6982F430}" srcOrd="3" destOrd="0" presId="urn:microsoft.com/office/officeart/2018/5/layout/IconLeafLabelList"/>
    <dgm:cxn modelId="{8F1A6D8A-1811-431D-81C3-1AD6A51ABA43}" type="presParOf" srcId="{DCDE5E82-6028-4B3F-A429-8511317FC6A6}" destId="{5CA2FFD7-6F4A-43DD-AD29-01B5018A4FA0}" srcOrd="3" destOrd="0" presId="urn:microsoft.com/office/officeart/2018/5/layout/IconLeafLabelList"/>
    <dgm:cxn modelId="{6563D8AC-425C-47C4-A3AC-526C5B87D177}" type="presParOf" srcId="{DCDE5E82-6028-4B3F-A429-8511317FC6A6}" destId="{9358E14F-182C-4660-8358-AD8A0A0AAF5F}" srcOrd="4" destOrd="0" presId="urn:microsoft.com/office/officeart/2018/5/layout/IconLeafLabelList"/>
    <dgm:cxn modelId="{8CB5F099-C656-4CCA-B6EE-CDE10312C10A}" type="presParOf" srcId="{9358E14F-182C-4660-8358-AD8A0A0AAF5F}" destId="{DE62CBDD-3D1D-4FF6-930F-F534910B87A4}" srcOrd="0" destOrd="0" presId="urn:microsoft.com/office/officeart/2018/5/layout/IconLeafLabelList"/>
    <dgm:cxn modelId="{6EF34C20-558C-4241-B7F7-DE1D2571B5D4}" type="presParOf" srcId="{9358E14F-182C-4660-8358-AD8A0A0AAF5F}" destId="{F33B8582-096A-4E8C-9A8D-07F4B7BFCD80}" srcOrd="1" destOrd="0" presId="urn:microsoft.com/office/officeart/2018/5/layout/IconLeafLabelList"/>
    <dgm:cxn modelId="{2389D7CA-4658-4C5D-BD67-170C1A07488A}" type="presParOf" srcId="{9358E14F-182C-4660-8358-AD8A0A0AAF5F}" destId="{3034B0C4-294C-4B1F-ADF3-85FEF84281FD}" srcOrd="2" destOrd="0" presId="urn:microsoft.com/office/officeart/2018/5/layout/IconLeafLabelList"/>
    <dgm:cxn modelId="{697560B9-CF75-4ADC-B8D5-DB0DFF56E9F7}" type="presParOf" srcId="{9358E14F-182C-4660-8358-AD8A0A0AAF5F}" destId="{8B50AE20-2485-496F-BAE3-49B0E4A007BE}" srcOrd="3" destOrd="0" presId="urn:microsoft.com/office/officeart/2018/5/layout/IconLeafLabelList"/>
    <dgm:cxn modelId="{7D39EB48-57FD-403E-A7FC-D6E85AE61462}" type="presParOf" srcId="{DCDE5E82-6028-4B3F-A429-8511317FC6A6}" destId="{D59D0C2D-ED09-4621-A848-45116A773AB2}" srcOrd="5" destOrd="0" presId="urn:microsoft.com/office/officeart/2018/5/layout/IconLeafLabelList"/>
    <dgm:cxn modelId="{1E0C0385-4394-4056-AF14-A6BB2F2C49CA}" type="presParOf" srcId="{DCDE5E82-6028-4B3F-A429-8511317FC6A6}" destId="{8A41F26E-6FED-4372-9DCE-D06A86BA5F11}" srcOrd="6" destOrd="0" presId="urn:microsoft.com/office/officeart/2018/5/layout/IconLeafLabelList"/>
    <dgm:cxn modelId="{9F129551-D240-4BE7-8660-4B5D34915BF1}" type="presParOf" srcId="{8A41F26E-6FED-4372-9DCE-D06A86BA5F11}" destId="{2308F5D6-B242-45CB-BA0F-30A9F11DFB97}" srcOrd="0" destOrd="0" presId="urn:microsoft.com/office/officeart/2018/5/layout/IconLeafLabelList"/>
    <dgm:cxn modelId="{4006610B-5BC2-426C-9778-B916ECE2AACA}" type="presParOf" srcId="{8A41F26E-6FED-4372-9DCE-D06A86BA5F11}" destId="{E42AC6D2-FF0C-4C60-B0A3-367597FCE215}" srcOrd="1" destOrd="0" presId="urn:microsoft.com/office/officeart/2018/5/layout/IconLeafLabelList"/>
    <dgm:cxn modelId="{44B3B883-10B5-46F1-8CED-5A89F532DB0B}" type="presParOf" srcId="{8A41F26E-6FED-4372-9DCE-D06A86BA5F11}" destId="{A013BA2E-A9A4-4EE9-A425-E67ADCB08007}" srcOrd="2" destOrd="0" presId="urn:microsoft.com/office/officeart/2018/5/layout/IconLeafLabelList"/>
    <dgm:cxn modelId="{99A61252-CE49-4CC7-B212-F70B0960EB16}" type="presParOf" srcId="{8A41F26E-6FED-4372-9DCE-D06A86BA5F11}" destId="{C510E5C3-6000-4A85-A013-18D984AAA086}" srcOrd="3" destOrd="0" presId="urn:microsoft.com/office/officeart/2018/5/layout/IconLeafLabelList"/>
    <dgm:cxn modelId="{780CF517-0021-456C-A301-612DE93A1137}" type="presParOf" srcId="{DCDE5E82-6028-4B3F-A429-8511317FC6A6}" destId="{50BF3299-CC45-41B2-8596-E5DC18B6D645}" srcOrd="7" destOrd="0" presId="urn:microsoft.com/office/officeart/2018/5/layout/IconLeafLabelList"/>
    <dgm:cxn modelId="{CA841562-D301-46BF-A3EF-D7C4EA7769EF}" type="presParOf" srcId="{DCDE5E82-6028-4B3F-A429-8511317FC6A6}" destId="{2D67CFA5-DB7D-488D-A811-0AAB34E11C1C}" srcOrd="8" destOrd="0" presId="urn:microsoft.com/office/officeart/2018/5/layout/IconLeafLabelList"/>
    <dgm:cxn modelId="{24C46B51-8BEF-4C08-9AF7-A27C7134517C}" type="presParOf" srcId="{2D67CFA5-DB7D-488D-A811-0AAB34E11C1C}" destId="{6268F04D-5966-4FC0-93ED-53C9BFE4B844}" srcOrd="0" destOrd="0" presId="urn:microsoft.com/office/officeart/2018/5/layout/IconLeafLabelList"/>
    <dgm:cxn modelId="{143EFB7A-0953-4788-899A-42E5F9C6BEE2}" type="presParOf" srcId="{2D67CFA5-DB7D-488D-A811-0AAB34E11C1C}" destId="{8B0B3C48-3673-49BE-AB35-5E4B89EB7FA9}" srcOrd="1" destOrd="0" presId="urn:microsoft.com/office/officeart/2018/5/layout/IconLeafLabelList"/>
    <dgm:cxn modelId="{F1F67396-DD49-4E14-925B-795AAE6EBA8E}" type="presParOf" srcId="{2D67CFA5-DB7D-488D-A811-0AAB34E11C1C}" destId="{E09286B5-0C28-43F0-9B83-5A6A255FB759}" srcOrd="2" destOrd="0" presId="urn:microsoft.com/office/officeart/2018/5/layout/IconLeafLabelList"/>
    <dgm:cxn modelId="{4F12FDBB-F23E-4293-B5B2-030BF89B1292}" type="presParOf" srcId="{2D67CFA5-DB7D-488D-A811-0AAB34E11C1C}" destId="{70EE02A8-0F4C-4DBB-AE71-334A811EBD0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D850A9-68B5-46DF-B05E-34A80C2127B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CC96C0-BC91-4597-B6E3-5B0FC55E32C8}">
      <dgm:prSet/>
      <dgm:spPr/>
      <dgm:t>
        <a:bodyPr/>
        <a:lstStyle/>
        <a:p>
          <a:pPr>
            <a:lnSpc>
              <a:spcPct val="100000"/>
            </a:lnSpc>
          </a:pPr>
          <a:r>
            <a:rPr lang="pt-BR" b="1"/>
            <a:t>1. *Carregamento dos Embeddings e Documentos*:   </a:t>
          </a:r>
          <a:r>
            <a:rPr lang="pt-BR"/>
            <a:t>- O código carrega embeddings e documentos a partir de um arquivo .npz, onde os embeddings são representações vetoriais dos textos e os documentos são os textos associados a esses embeddings.</a:t>
          </a:r>
          <a:endParaRPr lang="en-US"/>
        </a:p>
      </dgm:t>
    </dgm:pt>
    <dgm:pt modelId="{86E43514-6F01-45B4-A071-5D06EA441F4F}" type="parTrans" cxnId="{C088F301-C283-4AD3-8C7D-7E6B656B8A3A}">
      <dgm:prSet/>
      <dgm:spPr/>
      <dgm:t>
        <a:bodyPr/>
        <a:lstStyle/>
        <a:p>
          <a:endParaRPr lang="en-US"/>
        </a:p>
      </dgm:t>
    </dgm:pt>
    <dgm:pt modelId="{1FF95BAA-09F9-4500-B11A-FCB652392D40}" type="sibTrans" cxnId="{C088F301-C283-4AD3-8C7D-7E6B656B8A3A}">
      <dgm:prSet/>
      <dgm:spPr/>
      <dgm:t>
        <a:bodyPr/>
        <a:lstStyle/>
        <a:p>
          <a:pPr>
            <a:lnSpc>
              <a:spcPct val="100000"/>
            </a:lnSpc>
          </a:pPr>
          <a:endParaRPr lang="en-US"/>
        </a:p>
      </dgm:t>
    </dgm:pt>
    <dgm:pt modelId="{31C49755-7A5D-4821-8EF6-DD3D1906D150}">
      <dgm:prSet/>
      <dgm:spPr/>
      <dgm:t>
        <a:bodyPr/>
        <a:lstStyle/>
        <a:p>
          <a:pPr>
            <a:lnSpc>
              <a:spcPct val="100000"/>
            </a:lnSpc>
          </a:pPr>
          <a:r>
            <a:rPr lang="pt-BR" b="1"/>
            <a:t>2. *Geração de Embedding da Pergunta*: </a:t>
          </a:r>
          <a:r>
            <a:rPr lang="pt-BR"/>
            <a:t>  - Utiliza uma API (presumivelmente OpenAI) para gerar um embedding a partir da pergunta do usuário, que será comparado aos embeddings dos documentos para determinar relevância.</a:t>
          </a:r>
          <a:endParaRPr lang="en-US"/>
        </a:p>
      </dgm:t>
    </dgm:pt>
    <dgm:pt modelId="{A551BA87-0299-414A-8F32-819786B6651F}" type="parTrans" cxnId="{D4AD3D54-9AB3-4DE7-BC8F-6447215404ED}">
      <dgm:prSet/>
      <dgm:spPr/>
      <dgm:t>
        <a:bodyPr/>
        <a:lstStyle/>
        <a:p>
          <a:endParaRPr lang="en-US"/>
        </a:p>
      </dgm:t>
    </dgm:pt>
    <dgm:pt modelId="{2449525A-AED8-412B-8467-4C7C642CFDA1}" type="sibTrans" cxnId="{D4AD3D54-9AB3-4DE7-BC8F-6447215404ED}">
      <dgm:prSet/>
      <dgm:spPr/>
      <dgm:t>
        <a:bodyPr/>
        <a:lstStyle/>
        <a:p>
          <a:pPr>
            <a:lnSpc>
              <a:spcPct val="100000"/>
            </a:lnSpc>
          </a:pPr>
          <a:endParaRPr lang="en-US"/>
        </a:p>
      </dgm:t>
    </dgm:pt>
    <dgm:pt modelId="{6C7FA23F-7152-49FF-A487-DBDE253BA6F6}">
      <dgm:prSet/>
      <dgm:spPr/>
      <dgm:t>
        <a:bodyPr/>
        <a:lstStyle/>
        <a:p>
          <a:pPr>
            <a:lnSpc>
              <a:spcPct val="100000"/>
            </a:lnSpc>
          </a:pPr>
          <a:r>
            <a:rPr lang="pt-BR" b="1" dirty="0"/>
            <a:t>3. *Seleção dos Embeddings Mais Relevantes*:</a:t>
          </a:r>
          <a:r>
            <a:rPr lang="pt-BR" dirty="0"/>
            <a:t>   - Calcula a distância euclidiana entre o embedding da pergunta e os embeddings dos documentos, retornando os índices dos documentos mais próximos (Top K) com base na menor distância.</a:t>
          </a:r>
          <a:endParaRPr lang="en-US" dirty="0"/>
        </a:p>
      </dgm:t>
    </dgm:pt>
    <dgm:pt modelId="{8C599288-F5DB-49F7-BAF2-5BB4E7052C30}" type="parTrans" cxnId="{60F0F18C-2599-4042-8A0A-E872BF3CD336}">
      <dgm:prSet/>
      <dgm:spPr/>
      <dgm:t>
        <a:bodyPr/>
        <a:lstStyle/>
        <a:p>
          <a:endParaRPr lang="en-US"/>
        </a:p>
      </dgm:t>
    </dgm:pt>
    <dgm:pt modelId="{3DF5AA48-15E0-4B22-9D77-0255641EE506}" type="sibTrans" cxnId="{60F0F18C-2599-4042-8A0A-E872BF3CD336}">
      <dgm:prSet/>
      <dgm:spPr/>
      <dgm:t>
        <a:bodyPr/>
        <a:lstStyle/>
        <a:p>
          <a:pPr>
            <a:lnSpc>
              <a:spcPct val="100000"/>
            </a:lnSpc>
          </a:pPr>
          <a:endParaRPr lang="en-US"/>
        </a:p>
      </dgm:t>
    </dgm:pt>
    <dgm:pt modelId="{72FE171D-02DB-4AF0-B716-3DB5188677D5}">
      <dgm:prSet/>
      <dgm:spPr/>
      <dgm:t>
        <a:bodyPr/>
        <a:lstStyle/>
        <a:p>
          <a:pPr>
            <a:lnSpc>
              <a:spcPct val="100000"/>
            </a:lnSpc>
          </a:pPr>
          <a:r>
            <a:rPr lang="pt-BR" b="1"/>
            <a:t>4. *Geração da Resposta com Base nos Documentos*:</a:t>
          </a:r>
          <a:r>
            <a:rPr lang="pt-BR"/>
            <a:t>   - Combina os textos dos documentos selecionados e utiliza a API da OpenAI para gerar uma resposta categórica, direcionada a gestores públicos, com instruções explícitas sobre estilo e tom.</a:t>
          </a:r>
          <a:endParaRPr lang="en-US"/>
        </a:p>
      </dgm:t>
    </dgm:pt>
    <dgm:pt modelId="{A8366B5C-331C-4468-8E7F-CAC611114AF7}" type="parTrans" cxnId="{E9BD762B-4B29-4069-B18D-F946ADA2C84D}">
      <dgm:prSet/>
      <dgm:spPr/>
      <dgm:t>
        <a:bodyPr/>
        <a:lstStyle/>
        <a:p>
          <a:endParaRPr lang="en-US"/>
        </a:p>
      </dgm:t>
    </dgm:pt>
    <dgm:pt modelId="{797D4AFB-8080-4D63-A409-518FD9C931FB}" type="sibTrans" cxnId="{E9BD762B-4B29-4069-B18D-F946ADA2C84D}">
      <dgm:prSet/>
      <dgm:spPr/>
      <dgm:t>
        <a:bodyPr/>
        <a:lstStyle/>
        <a:p>
          <a:pPr>
            <a:lnSpc>
              <a:spcPct val="100000"/>
            </a:lnSpc>
          </a:pPr>
          <a:endParaRPr lang="en-US"/>
        </a:p>
      </dgm:t>
    </dgm:pt>
    <dgm:pt modelId="{FCC567F1-DE61-4F72-9271-10102801D92D}">
      <dgm:prSet/>
      <dgm:spPr/>
      <dgm:t>
        <a:bodyPr/>
        <a:lstStyle/>
        <a:p>
          <a:pPr>
            <a:lnSpc>
              <a:spcPct val="100000"/>
            </a:lnSpc>
          </a:pPr>
          <a:r>
            <a:rPr lang="pt-BR" b="1"/>
            <a:t>5. *Processamento da Pergunta do Usuário*</a:t>
          </a:r>
          <a:r>
            <a:rPr lang="pt-BR"/>
            <a:t>:   - A função principal gera o embedding da pergunta, seleciona os documentos mais relevantes (Top K), e cria uma resposta utilizando a função de reescrita, retornando o resultado em formato JSON.</a:t>
          </a:r>
          <a:endParaRPr lang="en-US"/>
        </a:p>
      </dgm:t>
    </dgm:pt>
    <dgm:pt modelId="{184D0609-6270-4404-8D8E-FB10C7A6007B}" type="parTrans" cxnId="{9B43B8EB-B10E-4721-8255-97E893AF7285}">
      <dgm:prSet/>
      <dgm:spPr/>
      <dgm:t>
        <a:bodyPr/>
        <a:lstStyle/>
        <a:p>
          <a:endParaRPr lang="en-US"/>
        </a:p>
      </dgm:t>
    </dgm:pt>
    <dgm:pt modelId="{5C2B44C4-E9EA-4540-B649-CAEBDDD3674C}" type="sibTrans" cxnId="{9B43B8EB-B10E-4721-8255-97E893AF7285}">
      <dgm:prSet/>
      <dgm:spPr/>
      <dgm:t>
        <a:bodyPr/>
        <a:lstStyle/>
        <a:p>
          <a:pPr>
            <a:lnSpc>
              <a:spcPct val="100000"/>
            </a:lnSpc>
          </a:pPr>
          <a:endParaRPr lang="en-US"/>
        </a:p>
      </dgm:t>
    </dgm:pt>
    <dgm:pt modelId="{2903808F-CF17-43B0-87A9-CF1840456771}">
      <dgm:prSet/>
      <dgm:spPr/>
      <dgm:t>
        <a:bodyPr/>
        <a:lstStyle/>
        <a:p>
          <a:pPr>
            <a:lnSpc>
              <a:spcPct val="100000"/>
            </a:lnSpc>
          </a:pPr>
          <a:r>
            <a:rPr lang="pt-BR" b="1" dirty="0"/>
            <a:t>6. *Manuseio de Erros*: </a:t>
          </a:r>
          <a:r>
            <a:rPr lang="pt-BR" dirty="0"/>
            <a:t>  - Cada etapa principal do processo inclui tratamento de exceções para evitar que o código falhe completamente em caso de erro.Este código implementa um pipeline de processamento de perguntas com base em embeddings, busca os documentos mais relevantes e gera uma resposta reescrita automaticamente.</a:t>
          </a:r>
          <a:endParaRPr lang="en-US" dirty="0"/>
        </a:p>
      </dgm:t>
    </dgm:pt>
    <dgm:pt modelId="{C4185305-FD7B-4B3B-812F-A390F0A72A3F}" type="parTrans" cxnId="{010A7E6F-D36D-41F2-A68A-3CC7B0FA265B}">
      <dgm:prSet/>
      <dgm:spPr/>
      <dgm:t>
        <a:bodyPr/>
        <a:lstStyle/>
        <a:p>
          <a:endParaRPr lang="en-US"/>
        </a:p>
      </dgm:t>
    </dgm:pt>
    <dgm:pt modelId="{FC19CAFF-C534-4076-A589-A2A852D65651}" type="sibTrans" cxnId="{010A7E6F-D36D-41F2-A68A-3CC7B0FA265B}">
      <dgm:prSet/>
      <dgm:spPr/>
      <dgm:t>
        <a:bodyPr/>
        <a:lstStyle/>
        <a:p>
          <a:endParaRPr lang="en-US"/>
        </a:p>
      </dgm:t>
    </dgm:pt>
    <dgm:pt modelId="{6AD77D83-CD61-4F00-84A3-A490F32EE3BE}" type="pres">
      <dgm:prSet presAssocID="{F9D850A9-68B5-46DF-B05E-34A80C2127BD}" presName="root" presStyleCnt="0">
        <dgm:presLayoutVars>
          <dgm:dir/>
          <dgm:resizeHandles val="exact"/>
        </dgm:presLayoutVars>
      </dgm:prSet>
      <dgm:spPr/>
    </dgm:pt>
    <dgm:pt modelId="{DA7971E8-54DB-4941-ACB9-FDF17B744503}" type="pres">
      <dgm:prSet presAssocID="{F9D850A9-68B5-46DF-B05E-34A80C2127BD}" presName="container" presStyleCnt="0">
        <dgm:presLayoutVars>
          <dgm:dir/>
          <dgm:resizeHandles val="exact"/>
        </dgm:presLayoutVars>
      </dgm:prSet>
      <dgm:spPr/>
    </dgm:pt>
    <dgm:pt modelId="{4E2539C2-AF2F-4F6B-ADFC-77EA8C89F71C}" type="pres">
      <dgm:prSet presAssocID="{8ACC96C0-BC91-4597-B6E3-5B0FC55E32C8}" presName="compNode" presStyleCnt="0"/>
      <dgm:spPr/>
    </dgm:pt>
    <dgm:pt modelId="{83AA4D07-6BE3-4696-9273-11F48FC2DAB5}" type="pres">
      <dgm:prSet presAssocID="{8ACC96C0-BC91-4597-B6E3-5B0FC55E32C8}" presName="iconBgRect" presStyleLbl="bgShp" presStyleIdx="0" presStyleCnt="6"/>
      <dgm:spPr/>
    </dgm:pt>
    <dgm:pt modelId="{8F0A963B-1E91-4F75-A334-4AF0AAF90081}" type="pres">
      <dgm:prSet presAssocID="{8ACC96C0-BC91-4597-B6E3-5B0FC55E32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EABF4FCB-102E-415F-B430-6036B411FE4A}" type="pres">
      <dgm:prSet presAssocID="{8ACC96C0-BC91-4597-B6E3-5B0FC55E32C8}" presName="spaceRect" presStyleCnt="0"/>
      <dgm:spPr/>
    </dgm:pt>
    <dgm:pt modelId="{A085BE46-C808-413F-A1C2-01373BB24E54}" type="pres">
      <dgm:prSet presAssocID="{8ACC96C0-BC91-4597-B6E3-5B0FC55E32C8}" presName="textRect" presStyleLbl="revTx" presStyleIdx="0" presStyleCnt="6">
        <dgm:presLayoutVars>
          <dgm:chMax val="1"/>
          <dgm:chPref val="1"/>
        </dgm:presLayoutVars>
      </dgm:prSet>
      <dgm:spPr/>
    </dgm:pt>
    <dgm:pt modelId="{F68CCF09-A71C-4411-97D7-FBD32F8DE32E}" type="pres">
      <dgm:prSet presAssocID="{1FF95BAA-09F9-4500-B11A-FCB652392D40}" presName="sibTrans" presStyleLbl="sibTrans2D1" presStyleIdx="0" presStyleCnt="0"/>
      <dgm:spPr/>
    </dgm:pt>
    <dgm:pt modelId="{AE6557E2-E7B9-4DF0-BB60-D9B8E6C9C979}" type="pres">
      <dgm:prSet presAssocID="{31C49755-7A5D-4821-8EF6-DD3D1906D150}" presName="compNode" presStyleCnt="0"/>
      <dgm:spPr/>
    </dgm:pt>
    <dgm:pt modelId="{A103FC58-798B-4CFC-9F6F-730D88BBBD00}" type="pres">
      <dgm:prSet presAssocID="{31C49755-7A5D-4821-8EF6-DD3D1906D150}" presName="iconBgRect" presStyleLbl="bgShp" presStyleIdx="1" presStyleCnt="6"/>
      <dgm:spPr/>
    </dgm:pt>
    <dgm:pt modelId="{15282764-82BD-4C05-93A7-0CA2FB95B869}" type="pres">
      <dgm:prSet presAssocID="{31C49755-7A5D-4821-8EF6-DD3D1906D15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712278B7-4413-4F8A-9E6C-481E8E8029D9}" type="pres">
      <dgm:prSet presAssocID="{31C49755-7A5D-4821-8EF6-DD3D1906D150}" presName="spaceRect" presStyleCnt="0"/>
      <dgm:spPr/>
    </dgm:pt>
    <dgm:pt modelId="{1323FCCC-1789-4952-B336-88247190E19E}" type="pres">
      <dgm:prSet presAssocID="{31C49755-7A5D-4821-8EF6-DD3D1906D150}" presName="textRect" presStyleLbl="revTx" presStyleIdx="1" presStyleCnt="6">
        <dgm:presLayoutVars>
          <dgm:chMax val="1"/>
          <dgm:chPref val="1"/>
        </dgm:presLayoutVars>
      </dgm:prSet>
      <dgm:spPr/>
    </dgm:pt>
    <dgm:pt modelId="{CA73B0EF-715B-489E-AF6E-6312E1E3FA66}" type="pres">
      <dgm:prSet presAssocID="{2449525A-AED8-412B-8467-4C7C642CFDA1}" presName="sibTrans" presStyleLbl="sibTrans2D1" presStyleIdx="0" presStyleCnt="0"/>
      <dgm:spPr/>
    </dgm:pt>
    <dgm:pt modelId="{DA238567-B4B5-4E07-9894-B4008A63E5A3}" type="pres">
      <dgm:prSet presAssocID="{6C7FA23F-7152-49FF-A487-DBDE253BA6F6}" presName="compNode" presStyleCnt="0"/>
      <dgm:spPr/>
    </dgm:pt>
    <dgm:pt modelId="{DD274FAD-650F-426D-955E-3ACB7E12ACAE}" type="pres">
      <dgm:prSet presAssocID="{6C7FA23F-7152-49FF-A487-DBDE253BA6F6}" presName="iconBgRect" presStyleLbl="bgShp" presStyleIdx="2" presStyleCnt="6"/>
      <dgm:spPr/>
    </dgm:pt>
    <dgm:pt modelId="{7047461B-3556-40DD-9123-F610D7709135}" type="pres">
      <dgm:prSet presAssocID="{6C7FA23F-7152-49FF-A487-DBDE253BA6F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97E3EE78-33F9-4718-8D9F-E5DA5719803F}" type="pres">
      <dgm:prSet presAssocID="{6C7FA23F-7152-49FF-A487-DBDE253BA6F6}" presName="spaceRect" presStyleCnt="0"/>
      <dgm:spPr/>
    </dgm:pt>
    <dgm:pt modelId="{E27AFCD2-F8B9-402D-8CDB-CBD6DA9C697B}" type="pres">
      <dgm:prSet presAssocID="{6C7FA23F-7152-49FF-A487-DBDE253BA6F6}" presName="textRect" presStyleLbl="revTx" presStyleIdx="2" presStyleCnt="6">
        <dgm:presLayoutVars>
          <dgm:chMax val="1"/>
          <dgm:chPref val="1"/>
        </dgm:presLayoutVars>
      </dgm:prSet>
      <dgm:spPr/>
    </dgm:pt>
    <dgm:pt modelId="{4523FFAA-1844-491D-8C15-271B2BF94866}" type="pres">
      <dgm:prSet presAssocID="{3DF5AA48-15E0-4B22-9D77-0255641EE506}" presName="sibTrans" presStyleLbl="sibTrans2D1" presStyleIdx="0" presStyleCnt="0"/>
      <dgm:spPr/>
    </dgm:pt>
    <dgm:pt modelId="{46F2115B-A4A6-48AF-987D-AE13BFAD45C1}" type="pres">
      <dgm:prSet presAssocID="{72FE171D-02DB-4AF0-B716-3DB5188677D5}" presName="compNode" presStyleCnt="0"/>
      <dgm:spPr/>
    </dgm:pt>
    <dgm:pt modelId="{55272477-42F9-4BB0-8EB0-0298ECB9083E}" type="pres">
      <dgm:prSet presAssocID="{72FE171D-02DB-4AF0-B716-3DB5188677D5}" presName="iconBgRect" presStyleLbl="bgShp" presStyleIdx="3" presStyleCnt="6"/>
      <dgm:spPr/>
    </dgm:pt>
    <dgm:pt modelId="{1E676ED6-EB33-492B-8B0E-40215D5FB87B}" type="pres">
      <dgm:prSet presAssocID="{72FE171D-02DB-4AF0-B716-3DB5188677D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7B537F9C-C829-499E-AD3D-60035BDE6366}" type="pres">
      <dgm:prSet presAssocID="{72FE171D-02DB-4AF0-B716-3DB5188677D5}" presName="spaceRect" presStyleCnt="0"/>
      <dgm:spPr/>
    </dgm:pt>
    <dgm:pt modelId="{A4BB2CCF-9D41-4161-989A-D9DC3DAC1058}" type="pres">
      <dgm:prSet presAssocID="{72FE171D-02DB-4AF0-B716-3DB5188677D5}" presName="textRect" presStyleLbl="revTx" presStyleIdx="3" presStyleCnt="6">
        <dgm:presLayoutVars>
          <dgm:chMax val="1"/>
          <dgm:chPref val="1"/>
        </dgm:presLayoutVars>
      </dgm:prSet>
      <dgm:spPr/>
    </dgm:pt>
    <dgm:pt modelId="{8D099E3E-C0D7-4921-B3E5-EA958A04520B}" type="pres">
      <dgm:prSet presAssocID="{797D4AFB-8080-4D63-A409-518FD9C931FB}" presName="sibTrans" presStyleLbl="sibTrans2D1" presStyleIdx="0" presStyleCnt="0"/>
      <dgm:spPr/>
    </dgm:pt>
    <dgm:pt modelId="{D0327B36-DFDB-4DC8-94A4-4EEDF7A8D2CF}" type="pres">
      <dgm:prSet presAssocID="{FCC567F1-DE61-4F72-9271-10102801D92D}" presName="compNode" presStyleCnt="0"/>
      <dgm:spPr/>
    </dgm:pt>
    <dgm:pt modelId="{71306435-D4AA-4CD2-A338-962746545133}" type="pres">
      <dgm:prSet presAssocID="{FCC567F1-DE61-4F72-9271-10102801D92D}" presName="iconBgRect" presStyleLbl="bgShp" presStyleIdx="4" presStyleCnt="6"/>
      <dgm:spPr/>
    </dgm:pt>
    <dgm:pt modelId="{C85A9CE7-549B-4E0A-98D4-52788A066BC5}" type="pres">
      <dgm:prSet presAssocID="{FCC567F1-DE61-4F72-9271-10102801D92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02BA6CE4-8C64-4BC1-B140-DD2D40DFAE98}" type="pres">
      <dgm:prSet presAssocID="{FCC567F1-DE61-4F72-9271-10102801D92D}" presName="spaceRect" presStyleCnt="0"/>
      <dgm:spPr/>
    </dgm:pt>
    <dgm:pt modelId="{F29B4681-B3EE-4B76-9466-3E90B0ACF711}" type="pres">
      <dgm:prSet presAssocID="{FCC567F1-DE61-4F72-9271-10102801D92D}" presName="textRect" presStyleLbl="revTx" presStyleIdx="4" presStyleCnt="6">
        <dgm:presLayoutVars>
          <dgm:chMax val="1"/>
          <dgm:chPref val="1"/>
        </dgm:presLayoutVars>
      </dgm:prSet>
      <dgm:spPr/>
    </dgm:pt>
    <dgm:pt modelId="{8D0051B7-8045-49C4-B04F-D959E66A3DBB}" type="pres">
      <dgm:prSet presAssocID="{5C2B44C4-E9EA-4540-B649-CAEBDDD3674C}" presName="sibTrans" presStyleLbl="sibTrans2D1" presStyleIdx="0" presStyleCnt="0"/>
      <dgm:spPr/>
    </dgm:pt>
    <dgm:pt modelId="{0DF3D838-38E8-4F13-B6B1-E5FC7FF248C7}" type="pres">
      <dgm:prSet presAssocID="{2903808F-CF17-43B0-87A9-CF1840456771}" presName="compNode" presStyleCnt="0"/>
      <dgm:spPr/>
    </dgm:pt>
    <dgm:pt modelId="{8347F7BA-3A63-46D3-90E9-23197C348000}" type="pres">
      <dgm:prSet presAssocID="{2903808F-CF17-43B0-87A9-CF1840456771}" presName="iconBgRect" presStyleLbl="bgShp" presStyleIdx="5" presStyleCnt="6"/>
      <dgm:spPr/>
    </dgm:pt>
    <dgm:pt modelId="{240FA488-6AF7-4308-A5B9-07935308AD29}" type="pres">
      <dgm:prSet presAssocID="{2903808F-CF17-43B0-87A9-CF184045677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a:ext>
      </dgm:extLst>
    </dgm:pt>
    <dgm:pt modelId="{8E97C714-944E-48AF-8B7C-AB33F25F809C}" type="pres">
      <dgm:prSet presAssocID="{2903808F-CF17-43B0-87A9-CF1840456771}" presName="spaceRect" presStyleCnt="0"/>
      <dgm:spPr/>
    </dgm:pt>
    <dgm:pt modelId="{CB3C78DA-6BDC-4503-A1E4-CC2E7F34A666}" type="pres">
      <dgm:prSet presAssocID="{2903808F-CF17-43B0-87A9-CF1840456771}" presName="textRect" presStyleLbl="revTx" presStyleIdx="5" presStyleCnt="6" custLinFactNeighborX="-495" custLinFactNeighborY="16810">
        <dgm:presLayoutVars>
          <dgm:chMax val="1"/>
          <dgm:chPref val="1"/>
        </dgm:presLayoutVars>
      </dgm:prSet>
      <dgm:spPr/>
    </dgm:pt>
  </dgm:ptLst>
  <dgm:cxnLst>
    <dgm:cxn modelId="{C088F301-C283-4AD3-8C7D-7E6B656B8A3A}" srcId="{F9D850A9-68B5-46DF-B05E-34A80C2127BD}" destId="{8ACC96C0-BC91-4597-B6E3-5B0FC55E32C8}" srcOrd="0" destOrd="0" parTransId="{86E43514-6F01-45B4-A071-5D06EA441F4F}" sibTransId="{1FF95BAA-09F9-4500-B11A-FCB652392D40}"/>
    <dgm:cxn modelId="{3C857805-0547-4910-BE03-8005ED2FBFF5}" type="presOf" srcId="{F9D850A9-68B5-46DF-B05E-34A80C2127BD}" destId="{6AD77D83-CD61-4F00-84A3-A490F32EE3BE}" srcOrd="0" destOrd="0" presId="urn:microsoft.com/office/officeart/2018/2/layout/IconCircleList"/>
    <dgm:cxn modelId="{21955113-A599-4902-A2D8-1EF96E29BC79}" type="presOf" srcId="{2903808F-CF17-43B0-87A9-CF1840456771}" destId="{CB3C78DA-6BDC-4503-A1E4-CC2E7F34A666}" srcOrd="0" destOrd="0" presId="urn:microsoft.com/office/officeart/2018/2/layout/IconCircleList"/>
    <dgm:cxn modelId="{E9BD762B-4B29-4069-B18D-F946ADA2C84D}" srcId="{F9D850A9-68B5-46DF-B05E-34A80C2127BD}" destId="{72FE171D-02DB-4AF0-B716-3DB5188677D5}" srcOrd="3" destOrd="0" parTransId="{A8366B5C-331C-4468-8E7F-CAC611114AF7}" sibTransId="{797D4AFB-8080-4D63-A409-518FD9C931FB}"/>
    <dgm:cxn modelId="{3F48FE39-B06B-407A-9542-30A4CF767C3E}" type="presOf" srcId="{3DF5AA48-15E0-4B22-9D77-0255641EE506}" destId="{4523FFAA-1844-491D-8C15-271B2BF94866}" srcOrd="0" destOrd="0" presId="urn:microsoft.com/office/officeart/2018/2/layout/IconCircleList"/>
    <dgm:cxn modelId="{C1FD584F-B4AC-4A31-912D-5F7E18EF155F}" type="presOf" srcId="{5C2B44C4-E9EA-4540-B649-CAEBDDD3674C}" destId="{8D0051B7-8045-49C4-B04F-D959E66A3DBB}" srcOrd="0" destOrd="0" presId="urn:microsoft.com/office/officeart/2018/2/layout/IconCircleList"/>
    <dgm:cxn modelId="{010A7E6F-D36D-41F2-A68A-3CC7B0FA265B}" srcId="{F9D850A9-68B5-46DF-B05E-34A80C2127BD}" destId="{2903808F-CF17-43B0-87A9-CF1840456771}" srcOrd="5" destOrd="0" parTransId="{C4185305-FD7B-4B3B-812F-A390F0A72A3F}" sibTransId="{FC19CAFF-C534-4076-A589-A2A852D65651}"/>
    <dgm:cxn modelId="{33FDEC73-CF91-4EC9-9BBE-3646B7CD8CB2}" type="presOf" srcId="{2449525A-AED8-412B-8467-4C7C642CFDA1}" destId="{CA73B0EF-715B-489E-AF6E-6312E1E3FA66}" srcOrd="0" destOrd="0" presId="urn:microsoft.com/office/officeart/2018/2/layout/IconCircleList"/>
    <dgm:cxn modelId="{447DF653-D5C8-4927-AB57-83883E5F4BDE}" type="presOf" srcId="{FCC567F1-DE61-4F72-9271-10102801D92D}" destId="{F29B4681-B3EE-4B76-9466-3E90B0ACF711}" srcOrd="0" destOrd="0" presId="urn:microsoft.com/office/officeart/2018/2/layout/IconCircleList"/>
    <dgm:cxn modelId="{D4AD3D54-9AB3-4DE7-BC8F-6447215404ED}" srcId="{F9D850A9-68B5-46DF-B05E-34A80C2127BD}" destId="{31C49755-7A5D-4821-8EF6-DD3D1906D150}" srcOrd="1" destOrd="0" parTransId="{A551BA87-0299-414A-8F32-819786B6651F}" sibTransId="{2449525A-AED8-412B-8467-4C7C642CFDA1}"/>
    <dgm:cxn modelId="{1B546C8C-5369-4AF6-A156-57DB005192F5}" type="presOf" srcId="{797D4AFB-8080-4D63-A409-518FD9C931FB}" destId="{8D099E3E-C0D7-4921-B3E5-EA958A04520B}" srcOrd="0" destOrd="0" presId="urn:microsoft.com/office/officeart/2018/2/layout/IconCircleList"/>
    <dgm:cxn modelId="{60F0F18C-2599-4042-8A0A-E872BF3CD336}" srcId="{F9D850A9-68B5-46DF-B05E-34A80C2127BD}" destId="{6C7FA23F-7152-49FF-A487-DBDE253BA6F6}" srcOrd="2" destOrd="0" parTransId="{8C599288-F5DB-49F7-BAF2-5BB4E7052C30}" sibTransId="{3DF5AA48-15E0-4B22-9D77-0255641EE506}"/>
    <dgm:cxn modelId="{B881E68E-B0A4-4AF2-A9C1-FD5939F77283}" type="presOf" srcId="{31C49755-7A5D-4821-8EF6-DD3D1906D150}" destId="{1323FCCC-1789-4952-B336-88247190E19E}" srcOrd="0" destOrd="0" presId="urn:microsoft.com/office/officeart/2018/2/layout/IconCircleList"/>
    <dgm:cxn modelId="{EC511F96-75DF-4805-A177-0645DC4D0DD6}" type="presOf" srcId="{1FF95BAA-09F9-4500-B11A-FCB652392D40}" destId="{F68CCF09-A71C-4411-97D7-FBD32F8DE32E}" srcOrd="0" destOrd="0" presId="urn:microsoft.com/office/officeart/2018/2/layout/IconCircleList"/>
    <dgm:cxn modelId="{FCF35B96-2A0F-4AE8-B030-39247B002C0E}" type="presOf" srcId="{8ACC96C0-BC91-4597-B6E3-5B0FC55E32C8}" destId="{A085BE46-C808-413F-A1C2-01373BB24E54}" srcOrd="0" destOrd="0" presId="urn:microsoft.com/office/officeart/2018/2/layout/IconCircleList"/>
    <dgm:cxn modelId="{EEBF00AF-FD99-4D36-8EAC-364E0F5D1B80}" type="presOf" srcId="{6C7FA23F-7152-49FF-A487-DBDE253BA6F6}" destId="{E27AFCD2-F8B9-402D-8CDB-CBD6DA9C697B}" srcOrd="0" destOrd="0" presId="urn:microsoft.com/office/officeart/2018/2/layout/IconCircleList"/>
    <dgm:cxn modelId="{CE298EE1-DDB4-48B3-90CA-F35724A03A82}" type="presOf" srcId="{72FE171D-02DB-4AF0-B716-3DB5188677D5}" destId="{A4BB2CCF-9D41-4161-989A-D9DC3DAC1058}" srcOrd="0" destOrd="0" presId="urn:microsoft.com/office/officeart/2018/2/layout/IconCircleList"/>
    <dgm:cxn modelId="{9B43B8EB-B10E-4721-8255-97E893AF7285}" srcId="{F9D850A9-68B5-46DF-B05E-34A80C2127BD}" destId="{FCC567F1-DE61-4F72-9271-10102801D92D}" srcOrd="4" destOrd="0" parTransId="{184D0609-6270-4404-8D8E-FB10C7A6007B}" sibTransId="{5C2B44C4-E9EA-4540-B649-CAEBDDD3674C}"/>
    <dgm:cxn modelId="{2DDFB4D3-EC57-4CD3-B35E-952E19879858}" type="presParOf" srcId="{6AD77D83-CD61-4F00-84A3-A490F32EE3BE}" destId="{DA7971E8-54DB-4941-ACB9-FDF17B744503}" srcOrd="0" destOrd="0" presId="urn:microsoft.com/office/officeart/2018/2/layout/IconCircleList"/>
    <dgm:cxn modelId="{316C0D4B-3C7B-453C-92A0-4DB560AD76FC}" type="presParOf" srcId="{DA7971E8-54DB-4941-ACB9-FDF17B744503}" destId="{4E2539C2-AF2F-4F6B-ADFC-77EA8C89F71C}" srcOrd="0" destOrd="0" presId="urn:microsoft.com/office/officeart/2018/2/layout/IconCircleList"/>
    <dgm:cxn modelId="{EAB9BCBA-5CF5-44F0-9766-0C1168F74B52}" type="presParOf" srcId="{4E2539C2-AF2F-4F6B-ADFC-77EA8C89F71C}" destId="{83AA4D07-6BE3-4696-9273-11F48FC2DAB5}" srcOrd="0" destOrd="0" presId="urn:microsoft.com/office/officeart/2018/2/layout/IconCircleList"/>
    <dgm:cxn modelId="{923788B9-6082-46C7-9E53-5F23644C95BE}" type="presParOf" srcId="{4E2539C2-AF2F-4F6B-ADFC-77EA8C89F71C}" destId="{8F0A963B-1E91-4F75-A334-4AF0AAF90081}" srcOrd="1" destOrd="0" presId="urn:microsoft.com/office/officeart/2018/2/layout/IconCircleList"/>
    <dgm:cxn modelId="{8361AB38-CE12-4814-A730-33C29D72025D}" type="presParOf" srcId="{4E2539C2-AF2F-4F6B-ADFC-77EA8C89F71C}" destId="{EABF4FCB-102E-415F-B430-6036B411FE4A}" srcOrd="2" destOrd="0" presId="urn:microsoft.com/office/officeart/2018/2/layout/IconCircleList"/>
    <dgm:cxn modelId="{DDF89854-BF1A-49A8-964E-D4266965A410}" type="presParOf" srcId="{4E2539C2-AF2F-4F6B-ADFC-77EA8C89F71C}" destId="{A085BE46-C808-413F-A1C2-01373BB24E54}" srcOrd="3" destOrd="0" presId="urn:microsoft.com/office/officeart/2018/2/layout/IconCircleList"/>
    <dgm:cxn modelId="{92272DDB-157F-4A25-8DD3-93021BA8FE95}" type="presParOf" srcId="{DA7971E8-54DB-4941-ACB9-FDF17B744503}" destId="{F68CCF09-A71C-4411-97D7-FBD32F8DE32E}" srcOrd="1" destOrd="0" presId="urn:microsoft.com/office/officeart/2018/2/layout/IconCircleList"/>
    <dgm:cxn modelId="{3BD29BA3-C8AF-4D2D-B1C7-A8322D3C0424}" type="presParOf" srcId="{DA7971E8-54DB-4941-ACB9-FDF17B744503}" destId="{AE6557E2-E7B9-4DF0-BB60-D9B8E6C9C979}" srcOrd="2" destOrd="0" presId="urn:microsoft.com/office/officeart/2018/2/layout/IconCircleList"/>
    <dgm:cxn modelId="{6991EFFB-564E-4D6C-94E7-014F69D9FB52}" type="presParOf" srcId="{AE6557E2-E7B9-4DF0-BB60-D9B8E6C9C979}" destId="{A103FC58-798B-4CFC-9F6F-730D88BBBD00}" srcOrd="0" destOrd="0" presId="urn:microsoft.com/office/officeart/2018/2/layout/IconCircleList"/>
    <dgm:cxn modelId="{35EEA632-6794-41CC-A10F-5DB36392936D}" type="presParOf" srcId="{AE6557E2-E7B9-4DF0-BB60-D9B8E6C9C979}" destId="{15282764-82BD-4C05-93A7-0CA2FB95B869}" srcOrd="1" destOrd="0" presId="urn:microsoft.com/office/officeart/2018/2/layout/IconCircleList"/>
    <dgm:cxn modelId="{EC0DC6C7-217C-4354-A641-06084EC99572}" type="presParOf" srcId="{AE6557E2-E7B9-4DF0-BB60-D9B8E6C9C979}" destId="{712278B7-4413-4F8A-9E6C-481E8E8029D9}" srcOrd="2" destOrd="0" presId="urn:microsoft.com/office/officeart/2018/2/layout/IconCircleList"/>
    <dgm:cxn modelId="{61BA7AC2-9C1C-4A3D-B08D-FBB440D57E6C}" type="presParOf" srcId="{AE6557E2-E7B9-4DF0-BB60-D9B8E6C9C979}" destId="{1323FCCC-1789-4952-B336-88247190E19E}" srcOrd="3" destOrd="0" presId="urn:microsoft.com/office/officeart/2018/2/layout/IconCircleList"/>
    <dgm:cxn modelId="{BE0BD484-0158-4637-BC1B-E67F00C8E73C}" type="presParOf" srcId="{DA7971E8-54DB-4941-ACB9-FDF17B744503}" destId="{CA73B0EF-715B-489E-AF6E-6312E1E3FA66}" srcOrd="3" destOrd="0" presId="urn:microsoft.com/office/officeart/2018/2/layout/IconCircleList"/>
    <dgm:cxn modelId="{88BAFEB3-BE1D-4730-B73E-1632E9B46B47}" type="presParOf" srcId="{DA7971E8-54DB-4941-ACB9-FDF17B744503}" destId="{DA238567-B4B5-4E07-9894-B4008A63E5A3}" srcOrd="4" destOrd="0" presId="urn:microsoft.com/office/officeart/2018/2/layout/IconCircleList"/>
    <dgm:cxn modelId="{65E2A50B-93D3-434A-B453-1D0BFD04C9F6}" type="presParOf" srcId="{DA238567-B4B5-4E07-9894-B4008A63E5A3}" destId="{DD274FAD-650F-426D-955E-3ACB7E12ACAE}" srcOrd="0" destOrd="0" presId="urn:microsoft.com/office/officeart/2018/2/layout/IconCircleList"/>
    <dgm:cxn modelId="{AC692F74-C425-4E07-BA6D-817B58AE4FB1}" type="presParOf" srcId="{DA238567-B4B5-4E07-9894-B4008A63E5A3}" destId="{7047461B-3556-40DD-9123-F610D7709135}" srcOrd="1" destOrd="0" presId="urn:microsoft.com/office/officeart/2018/2/layout/IconCircleList"/>
    <dgm:cxn modelId="{B37D8C43-3E7F-4719-A5AB-DF617DA1B0B1}" type="presParOf" srcId="{DA238567-B4B5-4E07-9894-B4008A63E5A3}" destId="{97E3EE78-33F9-4718-8D9F-E5DA5719803F}" srcOrd="2" destOrd="0" presId="urn:microsoft.com/office/officeart/2018/2/layout/IconCircleList"/>
    <dgm:cxn modelId="{EAC26608-C4B5-46C2-9AF3-7E346FA259C1}" type="presParOf" srcId="{DA238567-B4B5-4E07-9894-B4008A63E5A3}" destId="{E27AFCD2-F8B9-402D-8CDB-CBD6DA9C697B}" srcOrd="3" destOrd="0" presId="urn:microsoft.com/office/officeart/2018/2/layout/IconCircleList"/>
    <dgm:cxn modelId="{59838261-14AA-4F21-BA45-71A1AB40B687}" type="presParOf" srcId="{DA7971E8-54DB-4941-ACB9-FDF17B744503}" destId="{4523FFAA-1844-491D-8C15-271B2BF94866}" srcOrd="5" destOrd="0" presId="urn:microsoft.com/office/officeart/2018/2/layout/IconCircleList"/>
    <dgm:cxn modelId="{9FE1CDA5-296C-408D-8056-A2726FDF5FE7}" type="presParOf" srcId="{DA7971E8-54DB-4941-ACB9-FDF17B744503}" destId="{46F2115B-A4A6-48AF-987D-AE13BFAD45C1}" srcOrd="6" destOrd="0" presId="urn:microsoft.com/office/officeart/2018/2/layout/IconCircleList"/>
    <dgm:cxn modelId="{BCB131F3-1F9C-470E-81CA-A8B2598D4F41}" type="presParOf" srcId="{46F2115B-A4A6-48AF-987D-AE13BFAD45C1}" destId="{55272477-42F9-4BB0-8EB0-0298ECB9083E}" srcOrd="0" destOrd="0" presId="urn:microsoft.com/office/officeart/2018/2/layout/IconCircleList"/>
    <dgm:cxn modelId="{6093699D-028C-4F52-BF36-5860B05DBE63}" type="presParOf" srcId="{46F2115B-A4A6-48AF-987D-AE13BFAD45C1}" destId="{1E676ED6-EB33-492B-8B0E-40215D5FB87B}" srcOrd="1" destOrd="0" presId="urn:microsoft.com/office/officeart/2018/2/layout/IconCircleList"/>
    <dgm:cxn modelId="{324F7F1E-36F7-4BE5-8DA4-12C9F6C727EE}" type="presParOf" srcId="{46F2115B-A4A6-48AF-987D-AE13BFAD45C1}" destId="{7B537F9C-C829-499E-AD3D-60035BDE6366}" srcOrd="2" destOrd="0" presId="urn:microsoft.com/office/officeart/2018/2/layout/IconCircleList"/>
    <dgm:cxn modelId="{908FD611-F3A3-4908-BAB3-640AD822B28F}" type="presParOf" srcId="{46F2115B-A4A6-48AF-987D-AE13BFAD45C1}" destId="{A4BB2CCF-9D41-4161-989A-D9DC3DAC1058}" srcOrd="3" destOrd="0" presId="urn:microsoft.com/office/officeart/2018/2/layout/IconCircleList"/>
    <dgm:cxn modelId="{793C09BE-AA32-4EE5-A6D6-DAE3775F1E1C}" type="presParOf" srcId="{DA7971E8-54DB-4941-ACB9-FDF17B744503}" destId="{8D099E3E-C0D7-4921-B3E5-EA958A04520B}" srcOrd="7" destOrd="0" presId="urn:microsoft.com/office/officeart/2018/2/layout/IconCircleList"/>
    <dgm:cxn modelId="{42EFAA2E-8780-42ED-9BC1-264A4744DA29}" type="presParOf" srcId="{DA7971E8-54DB-4941-ACB9-FDF17B744503}" destId="{D0327B36-DFDB-4DC8-94A4-4EEDF7A8D2CF}" srcOrd="8" destOrd="0" presId="urn:microsoft.com/office/officeart/2018/2/layout/IconCircleList"/>
    <dgm:cxn modelId="{7CB1AB9C-43C0-493E-A749-B51074821B6F}" type="presParOf" srcId="{D0327B36-DFDB-4DC8-94A4-4EEDF7A8D2CF}" destId="{71306435-D4AA-4CD2-A338-962746545133}" srcOrd="0" destOrd="0" presId="urn:microsoft.com/office/officeart/2018/2/layout/IconCircleList"/>
    <dgm:cxn modelId="{9A43AE89-1843-4677-AF1B-CC12A1EAC151}" type="presParOf" srcId="{D0327B36-DFDB-4DC8-94A4-4EEDF7A8D2CF}" destId="{C85A9CE7-549B-4E0A-98D4-52788A066BC5}" srcOrd="1" destOrd="0" presId="urn:microsoft.com/office/officeart/2018/2/layout/IconCircleList"/>
    <dgm:cxn modelId="{7EB93FBB-F058-4568-B11B-6813478237BD}" type="presParOf" srcId="{D0327B36-DFDB-4DC8-94A4-4EEDF7A8D2CF}" destId="{02BA6CE4-8C64-4BC1-B140-DD2D40DFAE98}" srcOrd="2" destOrd="0" presId="urn:microsoft.com/office/officeart/2018/2/layout/IconCircleList"/>
    <dgm:cxn modelId="{FF78BC86-3180-472D-AD95-1004848993D6}" type="presParOf" srcId="{D0327B36-DFDB-4DC8-94A4-4EEDF7A8D2CF}" destId="{F29B4681-B3EE-4B76-9466-3E90B0ACF711}" srcOrd="3" destOrd="0" presId="urn:microsoft.com/office/officeart/2018/2/layout/IconCircleList"/>
    <dgm:cxn modelId="{705CA3D0-37B4-4773-941B-4DE5A927A62A}" type="presParOf" srcId="{DA7971E8-54DB-4941-ACB9-FDF17B744503}" destId="{8D0051B7-8045-49C4-B04F-D959E66A3DBB}" srcOrd="9" destOrd="0" presId="urn:microsoft.com/office/officeart/2018/2/layout/IconCircleList"/>
    <dgm:cxn modelId="{A7F57004-DB03-4948-A252-73D3094CAC4F}" type="presParOf" srcId="{DA7971E8-54DB-4941-ACB9-FDF17B744503}" destId="{0DF3D838-38E8-4F13-B6B1-E5FC7FF248C7}" srcOrd="10" destOrd="0" presId="urn:microsoft.com/office/officeart/2018/2/layout/IconCircleList"/>
    <dgm:cxn modelId="{A782F3E1-C083-4981-BC5E-DA83FC541AE6}" type="presParOf" srcId="{0DF3D838-38E8-4F13-B6B1-E5FC7FF248C7}" destId="{8347F7BA-3A63-46D3-90E9-23197C348000}" srcOrd="0" destOrd="0" presId="urn:microsoft.com/office/officeart/2018/2/layout/IconCircleList"/>
    <dgm:cxn modelId="{6AFE1843-0899-4F19-B380-A3D217C35710}" type="presParOf" srcId="{0DF3D838-38E8-4F13-B6B1-E5FC7FF248C7}" destId="{240FA488-6AF7-4308-A5B9-07935308AD29}" srcOrd="1" destOrd="0" presId="urn:microsoft.com/office/officeart/2018/2/layout/IconCircleList"/>
    <dgm:cxn modelId="{D6E5D4E9-4E1E-4070-BC47-1189EB349F7A}" type="presParOf" srcId="{0DF3D838-38E8-4F13-B6B1-E5FC7FF248C7}" destId="{8E97C714-944E-48AF-8B7C-AB33F25F809C}" srcOrd="2" destOrd="0" presId="urn:microsoft.com/office/officeart/2018/2/layout/IconCircleList"/>
    <dgm:cxn modelId="{43FE084A-991C-4CFD-9D72-AEA494DE889B}" type="presParOf" srcId="{0DF3D838-38E8-4F13-B6B1-E5FC7FF248C7}" destId="{CB3C78DA-6BDC-4503-A1E4-CC2E7F34A66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94A2AD-FD86-4EE4-AA21-F04A648900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E90D73-0077-4793-8E2C-3CC50C6E613E}">
      <dgm:prSet/>
      <dgm:spPr/>
      <dgm:t>
        <a:bodyPr/>
        <a:lstStyle/>
        <a:p>
          <a:r>
            <a:rPr lang="pt-BR" b="1"/>
            <a:t>Otimização com Next.js</a:t>
          </a:r>
          <a:r>
            <a:rPr lang="pt-BR"/>
            <a:t>: Utilizamos Next.js para uma navegação fluida entre páginas e Server-Side Rendering para carregamento rápido e eficiente.</a:t>
          </a:r>
          <a:endParaRPr lang="en-US"/>
        </a:p>
      </dgm:t>
    </dgm:pt>
    <dgm:pt modelId="{4501E2B3-A239-4A97-9778-B84F334CDD63}" type="parTrans" cxnId="{E4B222E6-9CD9-43B4-96A2-83A96BC232FD}">
      <dgm:prSet/>
      <dgm:spPr/>
      <dgm:t>
        <a:bodyPr/>
        <a:lstStyle/>
        <a:p>
          <a:endParaRPr lang="en-US"/>
        </a:p>
      </dgm:t>
    </dgm:pt>
    <dgm:pt modelId="{52063E55-9D39-406F-8195-EEE2B3855382}" type="sibTrans" cxnId="{E4B222E6-9CD9-43B4-96A2-83A96BC232FD}">
      <dgm:prSet/>
      <dgm:spPr/>
      <dgm:t>
        <a:bodyPr/>
        <a:lstStyle/>
        <a:p>
          <a:endParaRPr lang="en-US"/>
        </a:p>
      </dgm:t>
    </dgm:pt>
    <dgm:pt modelId="{D899B537-7FEF-42A2-9F7C-5CDDCD55D95F}">
      <dgm:prSet/>
      <dgm:spPr/>
      <dgm:t>
        <a:bodyPr/>
        <a:lstStyle/>
        <a:p>
          <a:r>
            <a:rPr lang="pt-BR" b="1"/>
            <a:t>React e Componentização</a:t>
          </a:r>
          <a:endParaRPr lang="en-US"/>
        </a:p>
      </dgm:t>
    </dgm:pt>
    <dgm:pt modelId="{A9FA9704-D458-4C1B-B4F0-0E8BC5411F20}" type="parTrans" cxnId="{DE15799F-0A5B-4322-B992-79B15C875CB7}">
      <dgm:prSet/>
      <dgm:spPr/>
      <dgm:t>
        <a:bodyPr/>
        <a:lstStyle/>
        <a:p>
          <a:endParaRPr lang="en-US"/>
        </a:p>
      </dgm:t>
    </dgm:pt>
    <dgm:pt modelId="{AD54A27A-8688-4B17-96D6-6F2C5337FD57}" type="sibTrans" cxnId="{DE15799F-0A5B-4322-B992-79B15C875CB7}">
      <dgm:prSet/>
      <dgm:spPr/>
      <dgm:t>
        <a:bodyPr/>
        <a:lstStyle/>
        <a:p>
          <a:endParaRPr lang="en-US"/>
        </a:p>
      </dgm:t>
    </dgm:pt>
    <dgm:pt modelId="{DFAA7275-97EC-4B59-ABF9-973EA26AE2DB}">
      <dgm:prSet/>
      <dgm:spPr/>
      <dgm:t>
        <a:bodyPr/>
        <a:lstStyle/>
        <a:p>
          <a:r>
            <a:rPr lang="pt-BR" b="1"/>
            <a:t>UI Modular com React</a:t>
          </a:r>
          <a:r>
            <a:rPr lang="pt-BR"/>
            <a:t>: Desenvolvemos componentes reutilizáveis para maior consistência e facilidade na manutenção do código.</a:t>
          </a:r>
          <a:endParaRPr lang="en-US"/>
        </a:p>
      </dgm:t>
    </dgm:pt>
    <dgm:pt modelId="{663961E2-F900-4F69-8FF8-499B8BB30DB7}" type="parTrans" cxnId="{90402A55-C4A9-4A1B-8728-8251E242E737}">
      <dgm:prSet/>
      <dgm:spPr/>
      <dgm:t>
        <a:bodyPr/>
        <a:lstStyle/>
        <a:p>
          <a:endParaRPr lang="en-US"/>
        </a:p>
      </dgm:t>
    </dgm:pt>
    <dgm:pt modelId="{C32058A5-BB7D-4C6A-A87F-4D74EA984EED}" type="sibTrans" cxnId="{90402A55-C4A9-4A1B-8728-8251E242E737}">
      <dgm:prSet/>
      <dgm:spPr/>
      <dgm:t>
        <a:bodyPr/>
        <a:lstStyle/>
        <a:p>
          <a:endParaRPr lang="en-US"/>
        </a:p>
      </dgm:t>
    </dgm:pt>
    <dgm:pt modelId="{1125EB11-3BAB-4F70-92C2-78DA0519141C}">
      <dgm:prSet/>
      <dgm:spPr/>
      <dgm:t>
        <a:bodyPr/>
        <a:lstStyle/>
        <a:p>
          <a:r>
            <a:rPr lang="pt-BR" b="1"/>
            <a:t>Gerenciamento de Estado e Validação</a:t>
          </a:r>
          <a:endParaRPr lang="en-US"/>
        </a:p>
      </dgm:t>
    </dgm:pt>
    <dgm:pt modelId="{99699221-37D9-4C05-89B2-279921F96DC1}" type="parTrans" cxnId="{9E9FFAF4-24E9-47AE-B160-892C484FDF42}">
      <dgm:prSet/>
      <dgm:spPr/>
      <dgm:t>
        <a:bodyPr/>
        <a:lstStyle/>
        <a:p>
          <a:endParaRPr lang="en-US"/>
        </a:p>
      </dgm:t>
    </dgm:pt>
    <dgm:pt modelId="{88172ADB-2E10-4D18-9451-CB5A0AAE3FDE}" type="sibTrans" cxnId="{9E9FFAF4-24E9-47AE-B160-892C484FDF42}">
      <dgm:prSet/>
      <dgm:spPr/>
      <dgm:t>
        <a:bodyPr/>
        <a:lstStyle/>
        <a:p>
          <a:endParaRPr lang="en-US"/>
        </a:p>
      </dgm:t>
    </dgm:pt>
    <dgm:pt modelId="{4015C948-BDD0-4CDC-9FA0-B6B2D3E90F39}">
      <dgm:prSet/>
      <dgm:spPr/>
      <dgm:t>
        <a:bodyPr/>
        <a:lstStyle/>
        <a:p>
          <a:r>
            <a:rPr lang="pt-BR" b="1"/>
            <a:t>Hooks e Validação</a:t>
          </a:r>
          <a:r>
            <a:rPr lang="pt-BR"/>
            <a:t>: Empregamos hooks do React para o estado e Formik/Yup para validação de formulários, garantindo dados precisos.</a:t>
          </a:r>
          <a:endParaRPr lang="en-US"/>
        </a:p>
      </dgm:t>
    </dgm:pt>
    <dgm:pt modelId="{24E8923A-78FA-4E11-AAB5-09626FE0C0E8}" type="parTrans" cxnId="{6B35322D-9A95-4354-AE43-25D01A5C97C6}">
      <dgm:prSet/>
      <dgm:spPr/>
      <dgm:t>
        <a:bodyPr/>
        <a:lstStyle/>
        <a:p>
          <a:endParaRPr lang="en-US"/>
        </a:p>
      </dgm:t>
    </dgm:pt>
    <dgm:pt modelId="{5DE0D1FF-BE7D-432E-8F80-5381157AA89F}" type="sibTrans" cxnId="{6B35322D-9A95-4354-AE43-25D01A5C97C6}">
      <dgm:prSet/>
      <dgm:spPr/>
      <dgm:t>
        <a:bodyPr/>
        <a:lstStyle/>
        <a:p>
          <a:endParaRPr lang="en-US"/>
        </a:p>
      </dgm:t>
    </dgm:pt>
    <dgm:pt modelId="{8311A27C-2CE4-430D-901A-78D80E40D09E}">
      <dgm:prSet/>
      <dgm:spPr/>
      <dgm:t>
        <a:bodyPr/>
        <a:lstStyle/>
        <a:p>
          <a:r>
            <a:rPr lang="pt-BR" b="1"/>
            <a:t>Tailwind CSS e Autenticação</a:t>
          </a:r>
          <a:endParaRPr lang="en-US"/>
        </a:p>
      </dgm:t>
    </dgm:pt>
    <dgm:pt modelId="{71B6912C-0125-4F03-8B09-69A9297B8FE7}" type="parTrans" cxnId="{D148D787-CD70-4016-A435-66F7E294AB2C}">
      <dgm:prSet/>
      <dgm:spPr/>
      <dgm:t>
        <a:bodyPr/>
        <a:lstStyle/>
        <a:p>
          <a:endParaRPr lang="en-US"/>
        </a:p>
      </dgm:t>
    </dgm:pt>
    <dgm:pt modelId="{1D875E27-3730-439A-B1A1-35311B6EF0FE}" type="sibTrans" cxnId="{D148D787-CD70-4016-A435-66F7E294AB2C}">
      <dgm:prSet/>
      <dgm:spPr/>
      <dgm:t>
        <a:bodyPr/>
        <a:lstStyle/>
        <a:p>
          <a:endParaRPr lang="en-US"/>
        </a:p>
      </dgm:t>
    </dgm:pt>
    <dgm:pt modelId="{37B26F29-6BA6-4ACE-90B7-5337D5D3CD6D}">
      <dgm:prSet/>
      <dgm:spPr/>
      <dgm:t>
        <a:bodyPr/>
        <a:lstStyle/>
        <a:p>
          <a:r>
            <a:rPr lang="pt-BR" b="1"/>
            <a:t>Estilo e Segurança</a:t>
          </a:r>
          <a:r>
            <a:rPr lang="pt-BR"/>
            <a:t>: Com Tailwind CSS, criamos uma interface elegante e responsiva, enquanto a autenticação robusta protege as rotas do usuário.</a:t>
          </a:r>
          <a:endParaRPr lang="en-US"/>
        </a:p>
      </dgm:t>
    </dgm:pt>
    <dgm:pt modelId="{52E17CFF-7145-42CA-9883-60840A145EAF}" type="parTrans" cxnId="{61A5EDEC-8E8C-4F9D-8678-ED6CA149CC28}">
      <dgm:prSet/>
      <dgm:spPr/>
      <dgm:t>
        <a:bodyPr/>
        <a:lstStyle/>
        <a:p>
          <a:endParaRPr lang="en-US"/>
        </a:p>
      </dgm:t>
    </dgm:pt>
    <dgm:pt modelId="{60B52CB4-D761-47C9-B61D-22A4219D4C01}" type="sibTrans" cxnId="{61A5EDEC-8E8C-4F9D-8678-ED6CA149CC28}">
      <dgm:prSet/>
      <dgm:spPr/>
      <dgm:t>
        <a:bodyPr/>
        <a:lstStyle/>
        <a:p>
          <a:endParaRPr lang="en-US"/>
        </a:p>
      </dgm:t>
    </dgm:pt>
    <dgm:pt modelId="{985349EA-1B4E-41C7-B7D8-8941AC2E3D65}">
      <dgm:prSet/>
      <dgm:spPr/>
      <dgm:t>
        <a:bodyPr/>
        <a:lstStyle/>
        <a:p>
          <a:r>
            <a:rPr lang="pt-BR" b="1"/>
            <a:t>Comunicação Backend e Interatividade</a:t>
          </a:r>
          <a:endParaRPr lang="en-US"/>
        </a:p>
      </dgm:t>
    </dgm:pt>
    <dgm:pt modelId="{141F4DB9-7D0F-4457-A38E-7AE71E1C9C61}" type="parTrans" cxnId="{CF74DE79-5CD7-4AE5-BC20-D1B276BDE567}">
      <dgm:prSet/>
      <dgm:spPr/>
      <dgm:t>
        <a:bodyPr/>
        <a:lstStyle/>
        <a:p>
          <a:endParaRPr lang="en-US"/>
        </a:p>
      </dgm:t>
    </dgm:pt>
    <dgm:pt modelId="{A0D0DD9C-ECB1-4FE5-9BB8-508FA1132073}" type="sibTrans" cxnId="{CF74DE79-5CD7-4AE5-BC20-D1B276BDE567}">
      <dgm:prSet/>
      <dgm:spPr/>
      <dgm:t>
        <a:bodyPr/>
        <a:lstStyle/>
        <a:p>
          <a:endParaRPr lang="en-US"/>
        </a:p>
      </dgm:t>
    </dgm:pt>
    <dgm:pt modelId="{45E3F357-74A3-4EB2-AF63-273C0EDF5081}">
      <dgm:prSet/>
      <dgm:spPr/>
      <dgm:t>
        <a:bodyPr/>
        <a:lstStyle/>
        <a:p>
          <a:r>
            <a:rPr lang="pt-BR" b="1"/>
            <a:t>Integração e Feedback em Tempo Real</a:t>
          </a:r>
          <a:r>
            <a:rPr lang="pt-BR"/>
            <a:t>: Requisições HTTP para comunicação efetiva com o backend e interatividade visual instantânea melhoram a experiência do usuário.</a:t>
          </a:r>
          <a:endParaRPr lang="en-US"/>
        </a:p>
      </dgm:t>
    </dgm:pt>
    <dgm:pt modelId="{49763BD1-4B52-42A3-A3A7-27190C1AEA09}" type="parTrans" cxnId="{615E0D97-1E78-4964-A089-0AF371303F1D}">
      <dgm:prSet/>
      <dgm:spPr/>
      <dgm:t>
        <a:bodyPr/>
        <a:lstStyle/>
        <a:p>
          <a:endParaRPr lang="en-US"/>
        </a:p>
      </dgm:t>
    </dgm:pt>
    <dgm:pt modelId="{C42FD9DD-7D46-44BF-986B-9C5F5B0DCDD6}" type="sibTrans" cxnId="{615E0D97-1E78-4964-A089-0AF371303F1D}">
      <dgm:prSet/>
      <dgm:spPr/>
      <dgm:t>
        <a:bodyPr/>
        <a:lstStyle/>
        <a:p>
          <a:endParaRPr lang="en-US"/>
        </a:p>
      </dgm:t>
    </dgm:pt>
    <dgm:pt modelId="{4C27379D-5408-4024-8EE8-E4FFB2730FD8}" type="pres">
      <dgm:prSet presAssocID="{1B94A2AD-FD86-4EE4-AA21-F04A648900C7}" presName="linear" presStyleCnt="0">
        <dgm:presLayoutVars>
          <dgm:animLvl val="lvl"/>
          <dgm:resizeHandles val="exact"/>
        </dgm:presLayoutVars>
      </dgm:prSet>
      <dgm:spPr/>
    </dgm:pt>
    <dgm:pt modelId="{A438D535-856D-4698-9A8A-E9F988C201FE}" type="pres">
      <dgm:prSet presAssocID="{17E90D73-0077-4793-8E2C-3CC50C6E613E}" presName="parentText" presStyleLbl="node1" presStyleIdx="0" presStyleCnt="9">
        <dgm:presLayoutVars>
          <dgm:chMax val="0"/>
          <dgm:bulletEnabled val="1"/>
        </dgm:presLayoutVars>
      </dgm:prSet>
      <dgm:spPr/>
    </dgm:pt>
    <dgm:pt modelId="{A1DE12DE-F638-48AE-906A-A84FAE846D1D}" type="pres">
      <dgm:prSet presAssocID="{52063E55-9D39-406F-8195-EEE2B3855382}" presName="spacer" presStyleCnt="0"/>
      <dgm:spPr/>
    </dgm:pt>
    <dgm:pt modelId="{FB6FB24D-BE01-463B-ACE8-00DE9EF559D9}" type="pres">
      <dgm:prSet presAssocID="{D899B537-7FEF-42A2-9F7C-5CDDCD55D95F}" presName="parentText" presStyleLbl="node1" presStyleIdx="1" presStyleCnt="9">
        <dgm:presLayoutVars>
          <dgm:chMax val="0"/>
          <dgm:bulletEnabled val="1"/>
        </dgm:presLayoutVars>
      </dgm:prSet>
      <dgm:spPr/>
    </dgm:pt>
    <dgm:pt modelId="{EA63EA61-856B-4147-B1EF-96D71BF0667B}" type="pres">
      <dgm:prSet presAssocID="{AD54A27A-8688-4B17-96D6-6F2C5337FD57}" presName="spacer" presStyleCnt="0"/>
      <dgm:spPr/>
    </dgm:pt>
    <dgm:pt modelId="{AAC6CCA1-28DD-4536-A8FE-D14C4612E0AD}" type="pres">
      <dgm:prSet presAssocID="{DFAA7275-97EC-4B59-ABF9-973EA26AE2DB}" presName="parentText" presStyleLbl="node1" presStyleIdx="2" presStyleCnt="9">
        <dgm:presLayoutVars>
          <dgm:chMax val="0"/>
          <dgm:bulletEnabled val="1"/>
        </dgm:presLayoutVars>
      </dgm:prSet>
      <dgm:spPr/>
    </dgm:pt>
    <dgm:pt modelId="{45D530A2-8570-41D8-A153-F66849D11C4F}" type="pres">
      <dgm:prSet presAssocID="{C32058A5-BB7D-4C6A-A87F-4D74EA984EED}" presName="spacer" presStyleCnt="0"/>
      <dgm:spPr/>
    </dgm:pt>
    <dgm:pt modelId="{E56D96DD-FBF3-481E-96A0-34DC4277989D}" type="pres">
      <dgm:prSet presAssocID="{1125EB11-3BAB-4F70-92C2-78DA0519141C}" presName="parentText" presStyleLbl="node1" presStyleIdx="3" presStyleCnt="9">
        <dgm:presLayoutVars>
          <dgm:chMax val="0"/>
          <dgm:bulletEnabled val="1"/>
        </dgm:presLayoutVars>
      </dgm:prSet>
      <dgm:spPr/>
    </dgm:pt>
    <dgm:pt modelId="{94625152-ED01-45E9-AF67-18685D80D134}" type="pres">
      <dgm:prSet presAssocID="{88172ADB-2E10-4D18-9451-CB5A0AAE3FDE}" presName="spacer" presStyleCnt="0"/>
      <dgm:spPr/>
    </dgm:pt>
    <dgm:pt modelId="{07E06F6B-05DC-4883-8A6A-BFD8872CA1AA}" type="pres">
      <dgm:prSet presAssocID="{4015C948-BDD0-4CDC-9FA0-B6B2D3E90F39}" presName="parentText" presStyleLbl="node1" presStyleIdx="4" presStyleCnt="9">
        <dgm:presLayoutVars>
          <dgm:chMax val="0"/>
          <dgm:bulletEnabled val="1"/>
        </dgm:presLayoutVars>
      </dgm:prSet>
      <dgm:spPr/>
    </dgm:pt>
    <dgm:pt modelId="{C7996C97-A816-48E9-90FF-190A127293AF}" type="pres">
      <dgm:prSet presAssocID="{5DE0D1FF-BE7D-432E-8F80-5381157AA89F}" presName="spacer" presStyleCnt="0"/>
      <dgm:spPr/>
    </dgm:pt>
    <dgm:pt modelId="{CB2E660D-0DDF-48D9-9EED-3BCAB674B54A}" type="pres">
      <dgm:prSet presAssocID="{8311A27C-2CE4-430D-901A-78D80E40D09E}" presName="parentText" presStyleLbl="node1" presStyleIdx="5" presStyleCnt="9">
        <dgm:presLayoutVars>
          <dgm:chMax val="0"/>
          <dgm:bulletEnabled val="1"/>
        </dgm:presLayoutVars>
      </dgm:prSet>
      <dgm:spPr/>
    </dgm:pt>
    <dgm:pt modelId="{45CA3497-DDFF-4256-B7E9-14D855968D1C}" type="pres">
      <dgm:prSet presAssocID="{1D875E27-3730-439A-B1A1-35311B6EF0FE}" presName="spacer" presStyleCnt="0"/>
      <dgm:spPr/>
    </dgm:pt>
    <dgm:pt modelId="{95BACB72-0373-48F1-954B-8F56B1E737B9}" type="pres">
      <dgm:prSet presAssocID="{37B26F29-6BA6-4ACE-90B7-5337D5D3CD6D}" presName="parentText" presStyleLbl="node1" presStyleIdx="6" presStyleCnt="9">
        <dgm:presLayoutVars>
          <dgm:chMax val="0"/>
          <dgm:bulletEnabled val="1"/>
        </dgm:presLayoutVars>
      </dgm:prSet>
      <dgm:spPr/>
    </dgm:pt>
    <dgm:pt modelId="{D6E9D6E1-58C2-4A1B-8F40-0D6088F664A6}" type="pres">
      <dgm:prSet presAssocID="{60B52CB4-D761-47C9-B61D-22A4219D4C01}" presName="spacer" presStyleCnt="0"/>
      <dgm:spPr/>
    </dgm:pt>
    <dgm:pt modelId="{C01772BE-95BD-460A-8C41-971DC9936CFF}" type="pres">
      <dgm:prSet presAssocID="{985349EA-1B4E-41C7-B7D8-8941AC2E3D65}" presName="parentText" presStyleLbl="node1" presStyleIdx="7" presStyleCnt="9">
        <dgm:presLayoutVars>
          <dgm:chMax val="0"/>
          <dgm:bulletEnabled val="1"/>
        </dgm:presLayoutVars>
      </dgm:prSet>
      <dgm:spPr/>
    </dgm:pt>
    <dgm:pt modelId="{EA44AEB2-A1B3-463B-9143-8E2C7E94697D}" type="pres">
      <dgm:prSet presAssocID="{A0D0DD9C-ECB1-4FE5-9BB8-508FA1132073}" presName="spacer" presStyleCnt="0"/>
      <dgm:spPr/>
    </dgm:pt>
    <dgm:pt modelId="{A0F0F571-C1E4-4B65-B5A3-135264E52149}" type="pres">
      <dgm:prSet presAssocID="{45E3F357-74A3-4EB2-AF63-273C0EDF5081}" presName="parentText" presStyleLbl="node1" presStyleIdx="8" presStyleCnt="9">
        <dgm:presLayoutVars>
          <dgm:chMax val="0"/>
          <dgm:bulletEnabled val="1"/>
        </dgm:presLayoutVars>
      </dgm:prSet>
      <dgm:spPr/>
    </dgm:pt>
  </dgm:ptLst>
  <dgm:cxnLst>
    <dgm:cxn modelId="{E2E21A1F-50B2-474D-A178-F1590CFB59E4}" type="presOf" srcId="{37B26F29-6BA6-4ACE-90B7-5337D5D3CD6D}" destId="{95BACB72-0373-48F1-954B-8F56B1E737B9}" srcOrd="0" destOrd="0" presId="urn:microsoft.com/office/officeart/2005/8/layout/vList2"/>
    <dgm:cxn modelId="{6B35322D-9A95-4354-AE43-25D01A5C97C6}" srcId="{1B94A2AD-FD86-4EE4-AA21-F04A648900C7}" destId="{4015C948-BDD0-4CDC-9FA0-B6B2D3E90F39}" srcOrd="4" destOrd="0" parTransId="{24E8923A-78FA-4E11-AAB5-09626FE0C0E8}" sibTransId="{5DE0D1FF-BE7D-432E-8F80-5381157AA89F}"/>
    <dgm:cxn modelId="{2FD89D2D-0B1B-45F5-902D-84E3ECAE01EF}" type="presOf" srcId="{1125EB11-3BAB-4F70-92C2-78DA0519141C}" destId="{E56D96DD-FBF3-481E-96A0-34DC4277989D}" srcOrd="0" destOrd="0" presId="urn:microsoft.com/office/officeart/2005/8/layout/vList2"/>
    <dgm:cxn modelId="{0CC8D55D-7917-4ECC-968F-201EADF83FB5}" type="presOf" srcId="{DFAA7275-97EC-4B59-ABF9-973EA26AE2DB}" destId="{AAC6CCA1-28DD-4536-A8FE-D14C4612E0AD}" srcOrd="0" destOrd="0" presId="urn:microsoft.com/office/officeart/2005/8/layout/vList2"/>
    <dgm:cxn modelId="{D72D1746-7A83-417B-A1CA-31ACDF8536C7}" type="presOf" srcId="{4015C948-BDD0-4CDC-9FA0-B6B2D3E90F39}" destId="{07E06F6B-05DC-4883-8A6A-BFD8872CA1AA}" srcOrd="0" destOrd="0" presId="urn:microsoft.com/office/officeart/2005/8/layout/vList2"/>
    <dgm:cxn modelId="{90402A55-C4A9-4A1B-8728-8251E242E737}" srcId="{1B94A2AD-FD86-4EE4-AA21-F04A648900C7}" destId="{DFAA7275-97EC-4B59-ABF9-973EA26AE2DB}" srcOrd="2" destOrd="0" parTransId="{663961E2-F900-4F69-8FF8-499B8BB30DB7}" sibTransId="{C32058A5-BB7D-4C6A-A87F-4D74EA984EED}"/>
    <dgm:cxn modelId="{B9BCED75-1207-4231-8451-8C360B0E4AFA}" type="presOf" srcId="{D899B537-7FEF-42A2-9F7C-5CDDCD55D95F}" destId="{FB6FB24D-BE01-463B-ACE8-00DE9EF559D9}" srcOrd="0" destOrd="0" presId="urn:microsoft.com/office/officeart/2005/8/layout/vList2"/>
    <dgm:cxn modelId="{CF74DE79-5CD7-4AE5-BC20-D1B276BDE567}" srcId="{1B94A2AD-FD86-4EE4-AA21-F04A648900C7}" destId="{985349EA-1B4E-41C7-B7D8-8941AC2E3D65}" srcOrd="7" destOrd="0" parTransId="{141F4DB9-7D0F-4457-A38E-7AE71E1C9C61}" sibTransId="{A0D0DD9C-ECB1-4FE5-9BB8-508FA1132073}"/>
    <dgm:cxn modelId="{D148D787-CD70-4016-A435-66F7E294AB2C}" srcId="{1B94A2AD-FD86-4EE4-AA21-F04A648900C7}" destId="{8311A27C-2CE4-430D-901A-78D80E40D09E}" srcOrd="5" destOrd="0" parTransId="{71B6912C-0125-4F03-8B09-69A9297B8FE7}" sibTransId="{1D875E27-3730-439A-B1A1-35311B6EF0FE}"/>
    <dgm:cxn modelId="{5D467496-2073-4A2E-853A-BE5DC54E132E}" type="presOf" srcId="{985349EA-1B4E-41C7-B7D8-8941AC2E3D65}" destId="{C01772BE-95BD-460A-8C41-971DC9936CFF}" srcOrd="0" destOrd="0" presId="urn:microsoft.com/office/officeart/2005/8/layout/vList2"/>
    <dgm:cxn modelId="{615E0D97-1E78-4964-A089-0AF371303F1D}" srcId="{1B94A2AD-FD86-4EE4-AA21-F04A648900C7}" destId="{45E3F357-74A3-4EB2-AF63-273C0EDF5081}" srcOrd="8" destOrd="0" parTransId="{49763BD1-4B52-42A3-A3A7-27190C1AEA09}" sibTransId="{C42FD9DD-7D46-44BF-986B-9C5F5B0DCDD6}"/>
    <dgm:cxn modelId="{DE15799F-0A5B-4322-B992-79B15C875CB7}" srcId="{1B94A2AD-FD86-4EE4-AA21-F04A648900C7}" destId="{D899B537-7FEF-42A2-9F7C-5CDDCD55D95F}" srcOrd="1" destOrd="0" parTransId="{A9FA9704-D458-4C1B-B4F0-0E8BC5411F20}" sibTransId="{AD54A27A-8688-4B17-96D6-6F2C5337FD57}"/>
    <dgm:cxn modelId="{62875CCE-DE2C-48A7-BD5A-0038ECE7ABB9}" type="presOf" srcId="{1B94A2AD-FD86-4EE4-AA21-F04A648900C7}" destId="{4C27379D-5408-4024-8EE8-E4FFB2730FD8}" srcOrd="0" destOrd="0" presId="urn:microsoft.com/office/officeart/2005/8/layout/vList2"/>
    <dgm:cxn modelId="{4887BADA-F264-4E79-885B-3D9AD5C1B432}" type="presOf" srcId="{8311A27C-2CE4-430D-901A-78D80E40D09E}" destId="{CB2E660D-0DDF-48D9-9EED-3BCAB674B54A}" srcOrd="0" destOrd="0" presId="urn:microsoft.com/office/officeart/2005/8/layout/vList2"/>
    <dgm:cxn modelId="{9F0AB3DF-1953-47BF-BAB8-B559387D4704}" type="presOf" srcId="{45E3F357-74A3-4EB2-AF63-273C0EDF5081}" destId="{A0F0F571-C1E4-4B65-B5A3-135264E52149}" srcOrd="0" destOrd="0" presId="urn:microsoft.com/office/officeart/2005/8/layout/vList2"/>
    <dgm:cxn modelId="{E4B222E6-9CD9-43B4-96A2-83A96BC232FD}" srcId="{1B94A2AD-FD86-4EE4-AA21-F04A648900C7}" destId="{17E90D73-0077-4793-8E2C-3CC50C6E613E}" srcOrd="0" destOrd="0" parTransId="{4501E2B3-A239-4A97-9778-B84F334CDD63}" sibTransId="{52063E55-9D39-406F-8195-EEE2B3855382}"/>
    <dgm:cxn modelId="{61A5EDEC-8E8C-4F9D-8678-ED6CA149CC28}" srcId="{1B94A2AD-FD86-4EE4-AA21-F04A648900C7}" destId="{37B26F29-6BA6-4ACE-90B7-5337D5D3CD6D}" srcOrd="6" destOrd="0" parTransId="{52E17CFF-7145-42CA-9883-60840A145EAF}" sibTransId="{60B52CB4-D761-47C9-B61D-22A4219D4C01}"/>
    <dgm:cxn modelId="{4712D7F3-6CDF-4B02-A998-6F0DA0E68AEC}" type="presOf" srcId="{17E90D73-0077-4793-8E2C-3CC50C6E613E}" destId="{A438D535-856D-4698-9A8A-E9F988C201FE}" srcOrd="0" destOrd="0" presId="urn:microsoft.com/office/officeart/2005/8/layout/vList2"/>
    <dgm:cxn modelId="{9E9FFAF4-24E9-47AE-B160-892C484FDF42}" srcId="{1B94A2AD-FD86-4EE4-AA21-F04A648900C7}" destId="{1125EB11-3BAB-4F70-92C2-78DA0519141C}" srcOrd="3" destOrd="0" parTransId="{99699221-37D9-4C05-89B2-279921F96DC1}" sibTransId="{88172ADB-2E10-4D18-9451-CB5A0AAE3FDE}"/>
    <dgm:cxn modelId="{97BD7DD6-F7C1-4AF2-AEDF-984A7910D937}" type="presParOf" srcId="{4C27379D-5408-4024-8EE8-E4FFB2730FD8}" destId="{A438D535-856D-4698-9A8A-E9F988C201FE}" srcOrd="0" destOrd="0" presId="urn:microsoft.com/office/officeart/2005/8/layout/vList2"/>
    <dgm:cxn modelId="{DA5EC699-D095-4A5A-BE07-4099EBBA1EF5}" type="presParOf" srcId="{4C27379D-5408-4024-8EE8-E4FFB2730FD8}" destId="{A1DE12DE-F638-48AE-906A-A84FAE846D1D}" srcOrd="1" destOrd="0" presId="urn:microsoft.com/office/officeart/2005/8/layout/vList2"/>
    <dgm:cxn modelId="{DB4B4FA9-5256-4617-AC8A-F3D69BB41BF7}" type="presParOf" srcId="{4C27379D-5408-4024-8EE8-E4FFB2730FD8}" destId="{FB6FB24D-BE01-463B-ACE8-00DE9EF559D9}" srcOrd="2" destOrd="0" presId="urn:microsoft.com/office/officeart/2005/8/layout/vList2"/>
    <dgm:cxn modelId="{E8DD20C8-CCEF-4480-BA00-93081436ED23}" type="presParOf" srcId="{4C27379D-5408-4024-8EE8-E4FFB2730FD8}" destId="{EA63EA61-856B-4147-B1EF-96D71BF0667B}" srcOrd="3" destOrd="0" presId="urn:microsoft.com/office/officeart/2005/8/layout/vList2"/>
    <dgm:cxn modelId="{BEA500EC-007A-4C75-9A36-9749B4FAE891}" type="presParOf" srcId="{4C27379D-5408-4024-8EE8-E4FFB2730FD8}" destId="{AAC6CCA1-28DD-4536-A8FE-D14C4612E0AD}" srcOrd="4" destOrd="0" presId="urn:microsoft.com/office/officeart/2005/8/layout/vList2"/>
    <dgm:cxn modelId="{9DD8239A-B942-40D3-A492-9DC0AD4E44B1}" type="presParOf" srcId="{4C27379D-5408-4024-8EE8-E4FFB2730FD8}" destId="{45D530A2-8570-41D8-A153-F66849D11C4F}" srcOrd="5" destOrd="0" presId="urn:microsoft.com/office/officeart/2005/8/layout/vList2"/>
    <dgm:cxn modelId="{4928559E-9325-419C-8C1D-CDD933ACB83E}" type="presParOf" srcId="{4C27379D-5408-4024-8EE8-E4FFB2730FD8}" destId="{E56D96DD-FBF3-481E-96A0-34DC4277989D}" srcOrd="6" destOrd="0" presId="urn:microsoft.com/office/officeart/2005/8/layout/vList2"/>
    <dgm:cxn modelId="{F62755EC-291D-4EDC-BE6F-D3789A7BC8A4}" type="presParOf" srcId="{4C27379D-5408-4024-8EE8-E4FFB2730FD8}" destId="{94625152-ED01-45E9-AF67-18685D80D134}" srcOrd="7" destOrd="0" presId="urn:microsoft.com/office/officeart/2005/8/layout/vList2"/>
    <dgm:cxn modelId="{3E777EEB-43F5-4402-B6BC-9D444624A238}" type="presParOf" srcId="{4C27379D-5408-4024-8EE8-E4FFB2730FD8}" destId="{07E06F6B-05DC-4883-8A6A-BFD8872CA1AA}" srcOrd="8" destOrd="0" presId="urn:microsoft.com/office/officeart/2005/8/layout/vList2"/>
    <dgm:cxn modelId="{FA85EA49-0CF1-4AF2-AF4C-9EC90FD10549}" type="presParOf" srcId="{4C27379D-5408-4024-8EE8-E4FFB2730FD8}" destId="{C7996C97-A816-48E9-90FF-190A127293AF}" srcOrd="9" destOrd="0" presId="urn:microsoft.com/office/officeart/2005/8/layout/vList2"/>
    <dgm:cxn modelId="{56CCC3DF-2187-49FE-B50B-BF44FD4EC1CB}" type="presParOf" srcId="{4C27379D-5408-4024-8EE8-E4FFB2730FD8}" destId="{CB2E660D-0DDF-48D9-9EED-3BCAB674B54A}" srcOrd="10" destOrd="0" presId="urn:microsoft.com/office/officeart/2005/8/layout/vList2"/>
    <dgm:cxn modelId="{CC98BF5B-4563-4880-9B08-3A5183839C79}" type="presParOf" srcId="{4C27379D-5408-4024-8EE8-E4FFB2730FD8}" destId="{45CA3497-DDFF-4256-B7E9-14D855968D1C}" srcOrd="11" destOrd="0" presId="urn:microsoft.com/office/officeart/2005/8/layout/vList2"/>
    <dgm:cxn modelId="{E508E478-4BBA-47D2-89AA-24F3461733EF}" type="presParOf" srcId="{4C27379D-5408-4024-8EE8-E4FFB2730FD8}" destId="{95BACB72-0373-48F1-954B-8F56B1E737B9}" srcOrd="12" destOrd="0" presId="urn:microsoft.com/office/officeart/2005/8/layout/vList2"/>
    <dgm:cxn modelId="{A7C8F30F-ACA4-4BAF-B227-DF0DB66990D1}" type="presParOf" srcId="{4C27379D-5408-4024-8EE8-E4FFB2730FD8}" destId="{D6E9D6E1-58C2-4A1B-8F40-0D6088F664A6}" srcOrd="13" destOrd="0" presId="urn:microsoft.com/office/officeart/2005/8/layout/vList2"/>
    <dgm:cxn modelId="{4659034B-74FD-4317-ABA8-6F24F90541C9}" type="presParOf" srcId="{4C27379D-5408-4024-8EE8-E4FFB2730FD8}" destId="{C01772BE-95BD-460A-8C41-971DC9936CFF}" srcOrd="14" destOrd="0" presId="urn:microsoft.com/office/officeart/2005/8/layout/vList2"/>
    <dgm:cxn modelId="{36F52B2A-FAA3-43F5-8013-1370EB27F515}" type="presParOf" srcId="{4C27379D-5408-4024-8EE8-E4FFB2730FD8}" destId="{EA44AEB2-A1B3-463B-9143-8E2C7E94697D}" srcOrd="15" destOrd="0" presId="urn:microsoft.com/office/officeart/2005/8/layout/vList2"/>
    <dgm:cxn modelId="{8188FAC5-73EA-4A06-ABCB-736BF7EBE79B}" type="presParOf" srcId="{4C27379D-5408-4024-8EE8-E4FFB2730FD8}" destId="{A0F0F571-C1E4-4B65-B5A3-135264E5214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CC49B0-D807-4D36-BB50-E874145A45F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B17F0FF-F3BD-4BE7-B529-0D4387E0DB3B}">
      <dgm:prSet/>
      <dgm:spPr/>
      <dgm:t>
        <a:bodyPr/>
        <a:lstStyle/>
        <a:p>
          <a:r>
            <a:rPr lang="pt-BR" b="1" dirty="0"/>
            <a:t>FastAPI com Uvicorn</a:t>
          </a:r>
          <a:r>
            <a:rPr lang="pt-BR" dirty="0"/>
            <a:t>: Adotamos o FastAPI para construir nossa API, aproveitando sua performance assíncrona e facilidade de uso. Combinado com o Uvicorn, um servidor ASGI, garantimos respostas rápidas e confiáveis, essenciais para a interatividade do chatbot.</a:t>
          </a:r>
          <a:endParaRPr lang="en-US" dirty="0"/>
        </a:p>
      </dgm:t>
    </dgm:pt>
    <dgm:pt modelId="{2DACB516-E7BD-48C3-8376-AF5A7CCAB89E}" type="parTrans" cxnId="{43C8D251-5C05-4919-B733-06A343A19943}">
      <dgm:prSet/>
      <dgm:spPr/>
      <dgm:t>
        <a:bodyPr/>
        <a:lstStyle/>
        <a:p>
          <a:endParaRPr lang="en-US"/>
        </a:p>
      </dgm:t>
    </dgm:pt>
    <dgm:pt modelId="{59AE4AF0-737E-46A6-9BDC-814E3601595B}" type="sibTrans" cxnId="{43C8D251-5C05-4919-B733-06A343A19943}">
      <dgm:prSet/>
      <dgm:spPr/>
      <dgm:t>
        <a:bodyPr/>
        <a:lstStyle/>
        <a:p>
          <a:endParaRPr lang="en-US"/>
        </a:p>
      </dgm:t>
    </dgm:pt>
    <dgm:pt modelId="{13E08384-CDD8-413B-B570-D9561557E491}">
      <dgm:prSet/>
      <dgm:spPr/>
      <dgm:t>
        <a:bodyPr/>
        <a:lstStyle/>
        <a:p>
          <a:r>
            <a:rPr lang="pt-BR" b="1"/>
            <a:t>Arquitetura Monolítica Modular</a:t>
          </a:r>
          <a:endParaRPr lang="en-US"/>
        </a:p>
      </dgm:t>
    </dgm:pt>
    <dgm:pt modelId="{26BCFE50-31D6-4161-BA60-226BF6DF378F}" type="parTrans" cxnId="{F46E7D20-72E2-43C2-AEFC-527314F5B2D5}">
      <dgm:prSet/>
      <dgm:spPr/>
      <dgm:t>
        <a:bodyPr/>
        <a:lstStyle/>
        <a:p>
          <a:endParaRPr lang="en-US"/>
        </a:p>
      </dgm:t>
    </dgm:pt>
    <dgm:pt modelId="{DD307ACD-6883-4933-8713-764C37D26A30}" type="sibTrans" cxnId="{F46E7D20-72E2-43C2-AEFC-527314F5B2D5}">
      <dgm:prSet/>
      <dgm:spPr/>
      <dgm:t>
        <a:bodyPr/>
        <a:lstStyle/>
        <a:p>
          <a:endParaRPr lang="en-US"/>
        </a:p>
      </dgm:t>
    </dgm:pt>
    <dgm:pt modelId="{7C13F187-132C-4AD4-BE5C-26CE4ECC9897}">
      <dgm:prSet/>
      <dgm:spPr/>
      <dgm:t>
        <a:bodyPr/>
        <a:lstStyle/>
        <a:p>
          <a:r>
            <a:rPr lang="pt-BR" b="1"/>
            <a:t>Monolito Modular para Clean Architecture</a:t>
          </a:r>
          <a:r>
            <a:rPr lang="pt-BR"/>
            <a:t>: Estruturamos nossa aplicação como um monolito modular, seguindo os princípios da Clean Architecture. Cada módulo é projetado para ser autônomo, promovendo a clareza do código e a separação de preocupações.</a:t>
          </a:r>
          <a:endParaRPr lang="en-US"/>
        </a:p>
      </dgm:t>
    </dgm:pt>
    <dgm:pt modelId="{C59A7E4D-CD49-413E-9738-744C05DF8B65}" type="parTrans" cxnId="{D2D6DCE7-1745-4B1F-8B13-904925FE0AD3}">
      <dgm:prSet/>
      <dgm:spPr/>
      <dgm:t>
        <a:bodyPr/>
        <a:lstStyle/>
        <a:p>
          <a:endParaRPr lang="en-US"/>
        </a:p>
      </dgm:t>
    </dgm:pt>
    <dgm:pt modelId="{AB752AB4-5E5F-42A3-A0E7-47F9F8466C57}" type="sibTrans" cxnId="{D2D6DCE7-1745-4B1F-8B13-904925FE0AD3}">
      <dgm:prSet/>
      <dgm:spPr/>
      <dgm:t>
        <a:bodyPr/>
        <a:lstStyle/>
        <a:p>
          <a:endParaRPr lang="en-US"/>
        </a:p>
      </dgm:t>
    </dgm:pt>
    <dgm:pt modelId="{DE3F9DA7-D296-4F74-AE5F-F501C3BAA37A}">
      <dgm:prSet/>
      <dgm:spPr/>
      <dgm:t>
        <a:bodyPr/>
        <a:lstStyle/>
        <a:p>
          <a:r>
            <a:rPr lang="pt-BR" b="1"/>
            <a:t>Padrões de Repositório e Contexto Delimitado</a:t>
          </a:r>
          <a:endParaRPr lang="en-US"/>
        </a:p>
      </dgm:t>
    </dgm:pt>
    <dgm:pt modelId="{D1160EAF-F6F2-4F02-A6D0-59A7A6C22AC3}" type="parTrans" cxnId="{F3288F3C-8879-4231-89FA-64504EDE9903}">
      <dgm:prSet/>
      <dgm:spPr/>
      <dgm:t>
        <a:bodyPr/>
        <a:lstStyle/>
        <a:p>
          <a:endParaRPr lang="en-US"/>
        </a:p>
      </dgm:t>
    </dgm:pt>
    <dgm:pt modelId="{8B200520-54E4-40D3-B1AC-A03D7D2ED2E9}" type="sibTrans" cxnId="{F3288F3C-8879-4231-89FA-64504EDE9903}">
      <dgm:prSet/>
      <dgm:spPr/>
      <dgm:t>
        <a:bodyPr/>
        <a:lstStyle/>
        <a:p>
          <a:endParaRPr lang="en-US"/>
        </a:p>
      </dgm:t>
    </dgm:pt>
    <dgm:pt modelId="{7C960337-4423-4D5F-AB47-750AB8739B20}">
      <dgm:prSet/>
      <dgm:spPr/>
      <dgm:t>
        <a:bodyPr/>
        <a:lstStyle/>
        <a:p>
          <a:r>
            <a:rPr lang="pt-BR" b="1"/>
            <a:t>Repository e Bounded Context</a:t>
          </a:r>
          <a:r>
            <a:rPr lang="pt-BR"/>
            <a:t>: Inspirados no Domain-Driven Design (DDD), implementamos o padrão de repositório para abstrair a lógica de acesso a dados. Utilizamos o conceito de Bounded Context para manter os módulos isolados, evitando sobreposições e conflitos entre diferentes contextos de serviço.</a:t>
          </a:r>
          <a:endParaRPr lang="en-US"/>
        </a:p>
      </dgm:t>
    </dgm:pt>
    <dgm:pt modelId="{74A2A13A-5C6B-4180-A5D7-1611DD8CB2FD}" type="parTrans" cxnId="{42FAD028-F306-4D58-A855-F52EDA122645}">
      <dgm:prSet/>
      <dgm:spPr/>
      <dgm:t>
        <a:bodyPr/>
        <a:lstStyle/>
        <a:p>
          <a:endParaRPr lang="en-US"/>
        </a:p>
      </dgm:t>
    </dgm:pt>
    <dgm:pt modelId="{91E0130B-EA55-4E6B-86C6-E582CBD17629}" type="sibTrans" cxnId="{42FAD028-F306-4D58-A855-F52EDA122645}">
      <dgm:prSet/>
      <dgm:spPr/>
      <dgm:t>
        <a:bodyPr/>
        <a:lstStyle/>
        <a:p>
          <a:endParaRPr lang="en-US"/>
        </a:p>
      </dgm:t>
    </dgm:pt>
    <dgm:pt modelId="{60BEF35F-92DB-435E-8792-B197B08658B5}">
      <dgm:prSet/>
      <dgm:spPr/>
      <dgm:t>
        <a:bodyPr/>
        <a:lstStyle/>
        <a:p>
          <a:r>
            <a:rPr lang="pt-BR" b="1"/>
            <a:t>Código Escalável e Mantenível</a:t>
          </a:r>
          <a:endParaRPr lang="en-US"/>
        </a:p>
      </dgm:t>
    </dgm:pt>
    <dgm:pt modelId="{85D02634-E513-4619-BA68-D67D6F888E4A}" type="parTrans" cxnId="{8AB57F43-C352-436B-B611-68974BC062EB}">
      <dgm:prSet/>
      <dgm:spPr/>
      <dgm:t>
        <a:bodyPr/>
        <a:lstStyle/>
        <a:p>
          <a:endParaRPr lang="en-US"/>
        </a:p>
      </dgm:t>
    </dgm:pt>
    <dgm:pt modelId="{C868AA43-C505-4010-896C-133B2327C05F}" type="sibTrans" cxnId="{8AB57F43-C352-436B-B611-68974BC062EB}">
      <dgm:prSet/>
      <dgm:spPr/>
      <dgm:t>
        <a:bodyPr/>
        <a:lstStyle/>
        <a:p>
          <a:endParaRPr lang="en-US"/>
        </a:p>
      </dgm:t>
    </dgm:pt>
    <dgm:pt modelId="{B6B9228B-BCBA-4B91-A038-9C4EB6E59846}">
      <dgm:prSet/>
      <dgm:spPr/>
      <dgm:t>
        <a:bodyPr/>
        <a:lstStyle/>
        <a:p>
          <a:r>
            <a:rPr lang="pt-BR" b="1"/>
            <a:t>Escalabilidade e Manutenibilidade</a:t>
          </a:r>
          <a:r>
            <a:rPr lang="pt-BR"/>
            <a:t>: O código foi cuidadosamente projetado para facilitar a escalabilidade e manutenção. Isso permite adaptações rápidas às mudanças de requisitos e facilita a expansão conforme o crescimento das demandas municipais.</a:t>
          </a:r>
          <a:endParaRPr lang="en-US"/>
        </a:p>
      </dgm:t>
    </dgm:pt>
    <dgm:pt modelId="{534CE126-C390-4029-A80A-19867E4FFFB8}" type="parTrans" cxnId="{8798D448-D747-4364-9A5B-C46194ADAA76}">
      <dgm:prSet/>
      <dgm:spPr/>
      <dgm:t>
        <a:bodyPr/>
        <a:lstStyle/>
        <a:p>
          <a:endParaRPr lang="en-US"/>
        </a:p>
      </dgm:t>
    </dgm:pt>
    <dgm:pt modelId="{96A9062B-AC49-4CDA-863E-CA7554ACF4B9}" type="sibTrans" cxnId="{8798D448-D747-4364-9A5B-C46194ADAA76}">
      <dgm:prSet/>
      <dgm:spPr/>
      <dgm:t>
        <a:bodyPr/>
        <a:lstStyle/>
        <a:p>
          <a:endParaRPr lang="en-US"/>
        </a:p>
      </dgm:t>
    </dgm:pt>
    <dgm:pt modelId="{A897F222-917A-4CEF-B49A-C5DE4328190C}">
      <dgm:prSet/>
      <dgm:spPr/>
      <dgm:t>
        <a:bodyPr/>
        <a:lstStyle/>
        <a:p>
          <a:r>
            <a:rPr lang="pt-BR" b="1"/>
            <a:t>Banco de Dados em Docker</a:t>
          </a:r>
          <a:endParaRPr lang="en-US"/>
        </a:p>
      </dgm:t>
    </dgm:pt>
    <dgm:pt modelId="{FD642748-0C00-4019-A34E-843ED6C38180}" type="parTrans" cxnId="{019AE5A4-984C-47DC-85C9-BA38D0993A88}">
      <dgm:prSet/>
      <dgm:spPr/>
      <dgm:t>
        <a:bodyPr/>
        <a:lstStyle/>
        <a:p>
          <a:endParaRPr lang="en-US"/>
        </a:p>
      </dgm:t>
    </dgm:pt>
    <dgm:pt modelId="{F6139A73-5DA0-43DD-A757-C0D0605094C7}" type="sibTrans" cxnId="{019AE5A4-984C-47DC-85C9-BA38D0993A88}">
      <dgm:prSet/>
      <dgm:spPr/>
      <dgm:t>
        <a:bodyPr/>
        <a:lstStyle/>
        <a:p>
          <a:endParaRPr lang="en-US"/>
        </a:p>
      </dgm:t>
    </dgm:pt>
    <dgm:pt modelId="{76F9A70D-F413-485B-9720-84E8D88BB9FE}">
      <dgm:prSet/>
      <dgm:spPr/>
      <dgm:t>
        <a:bodyPr/>
        <a:lstStyle/>
        <a:p>
          <a:r>
            <a:rPr lang="pt-BR" b="1"/>
            <a:t>Banco de Dados em Docker</a:t>
          </a:r>
          <a:r>
            <a:rPr lang="pt-BR"/>
            <a:t>: Para maximizar a portabilidade e minimizar as configurações locais, o banco de dados PostgreSQL está contido em um Docker. Isso elimina a necessidade de instalação direta do banco de dados nas máquinas dos desenvolvedores, simplificando o processo de setup e garantindo um ambiente consistente.</a:t>
          </a:r>
          <a:endParaRPr lang="en-US"/>
        </a:p>
      </dgm:t>
    </dgm:pt>
    <dgm:pt modelId="{DFB44369-8942-40BB-B7FC-29B307A5EB54}" type="parTrans" cxnId="{FE60AA20-B791-4AE1-B632-E9FE3E2E386D}">
      <dgm:prSet/>
      <dgm:spPr/>
      <dgm:t>
        <a:bodyPr/>
        <a:lstStyle/>
        <a:p>
          <a:endParaRPr lang="en-US"/>
        </a:p>
      </dgm:t>
    </dgm:pt>
    <dgm:pt modelId="{75A7AD12-AC52-420A-AAF6-0C5D26D0C921}" type="sibTrans" cxnId="{FE60AA20-B791-4AE1-B632-E9FE3E2E386D}">
      <dgm:prSet/>
      <dgm:spPr/>
      <dgm:t>
        <a:bodyPr/>
        <a:lstStyle/>
        <a:p>
          <a:endParaRPr lang="en-US"/>
        </a:p>
      </dgm:t>
    </dgm:pt>
    <dgm:pt modelId="{E8EF8363-F69D-4B94-B644-8063F7853B3D}" type="pres">
      <dgm:prSet presAssocID="{56CC49B0-D807-4D36-BB50-E874145A45FB}" presName="linear" presStyleCnt="0">
        <dgm:presLayoutVars>
          <dgm:animLvl val="lvl"/>
          <dgm:resizeHandles val="exact"/>
        </dgm:presLayoutVars>
      </dgm:prSet>
      <dgm:spPr/>
    </dgm:pt>
    <dgm:pt modelId="{3109C1BC-7135-4B8D-AEAA-9FAB2530C723}" type="pres">
      <dgm:prSet presAssocID="{FB17F0FF-F3BD-4BE7-B529-0D4387E0DB3B}" presName="parentText" presStyleLbl="node1" presStyleIdx="0" presStyleCnt="9">
        <dgm:presLayoutVars>
          <dgm:chMax val="0"/>
          <dgm:bulletEnabled val="1"/>
        </dgm:presLayoutVars>
      </dgm:prSet>
      <dgm:spPr/>
    </dgm:pt>
    <dgm:pt modelId="{CCD6A117-5AC8-4A5F-B868-0557894F33ED}" type="pres">
      <dgm:prSet presAssocID="{59AE4AF0-737E-46A6-9BDC-814E3601595B}" presName="spacer" presStyleCnt="0"/>
      <dgm:spPr/>
    </dgm:pt>
    <dgm:pt modelId="{72E75F05-9B79-4350-8439-25842C1EAB44}" type="pres">
      <dgm:prSet presAssocID="{13E08384-CDD8-413B-B570-D9561557E491}" presName="parentText" presStyleLbl="node1" presStyleIdx="1" presStyleCnt="9">
        <dgm:presLayoutVars>
          <dgm:chMax val="0"/>
          <dgm:bulletEnabled val="1"/>
        </dgm:presLayoutVars>
      </dgm:prSet>
      <dgm:spPr/>
    </dgm:pt>
    <dgm:pt modelId="{2B061637-3F71-4242-BF5C-653F33B8DD97}" type="pres">
      <dgm:prSet presAssocID="{DD307ACD-6883-4933-8713-764C37D26A30}" presName="spacer" presStyleCnt="0"/>
      <dgm:spPr/>
    </dgm:pt>
    <dgm:pt modelId="{90C19484-EBE7-42C4-B9B4-6C7FF0D29D32}" type="pres">
      <dgm:prSet presAssocID="{7C13F187-132C-4AD4-BE5C-26CE4ECC9897}" presName="parentText" presStyleLbl="node1" presStyleIdx="2" presStyleCnt="9">
        <dgm:presLayoutVars>
          <dgm:chMax val="0"/>
          <dgm:bulletEnabled val="1"/>
        </dgm:presLayoutVars>
      </dgm:prSet>
      <dgm:spPr/>
    </dgm:pt>
    <dgm:pt modelId="{376AB7B8-78DD-4CA1-A0C7-11E8D5CA173E}" type="pres">
      <dgm:prSet presAssocID="{AB752AB4-5E5F-42A3-A0E7-47F9F8466C57}" presName="spacer" presStyleCnt="0"/>
      <dgm:spPr/>
    </dgm:pt>
    <dgm:pt modelId="{F755CF1C-21B6-46B3-B18C-5FBDD2231B8C}" type="pres">
      <dgm:prSet presAssocID="{DE3F9DA7-D296-4F74-AE5F-F501C3BAA37A}" presName="parentText" presStyleLbl="node1" presStyleIdx="3" presStyleCnt="9">
        <dgm:presLayoutVars>
          <dgm:chMax val="0"/>
          <dgm:bulletEnabled val="1"/>
        </dgm:presLayoutVars>
      </dgm:prSet>
      <dgm:spPr/>
    </dgm:pt>
    <dgm:pt modelId="{B2A67835-E49A-461A-AAD0-1DB6E9D4041B}" type="pres">
      <dgm:prSet presAssocID="{8B200520-54E4-40D3-B1AC-A03D7D2ED2E9}" presName="spacer" presStyleCnt="0"/>
      <dgm:spPr/>
    </dgm:pt>
    <dgm:pt modelId="{F979BFDA-F17B-4286-AFB1-1E3E0A560456}" type="pres">
      <dgm:prSet presAssocID="{7C960337-4423-4D5F-AB47-750AB8739B20}" presName="parentText" presStyleLbl="node1" presStyleIdx="4" presStyleCnt="9">
        <dgm:presLayoutVars>
          <dgm:chMax val="0"/>
          <dgm:bulletEnabled val="1"/>
        </dgm:presLayoutVars>
      </dgm:prSet>
      <dgm:spPr/>
    </dgm:pt>
    <dgm:pt modelId="{6AFF432B-F196-4542-85B7-0C7F37716127}" type="pres">
      <dgm:prSet presAssocID="{91E0130B-EA55-4E6B-86C6-E582CBD17629}" presName="spacer" presStyleCnt="0"/>
      <dgm:spPr/>
    </dgm:pt>
    <dgm:pt modelId="{569ECE14-BF13-4DC1-BF4B-14BBD77DDE62}" type="pres">
      <dgm:prSet presAssocID="{60BEF35F-92DB-435E-8792-B197B08658B5}" presName="parentText" presStyleLbl="node1" presStyleIdx="5" presStyleCnt="9">
        <dgm:presLayoutVars>
          <dgm:chMax val="0"/>
          <dgm:bulletEnabled val="1"/>
        </dgm:presLayoutVars>
      </dgm:prSet>
      <dgm:spPr/>
    </dgm:pt>
    <dgm:pt modelId="{B70A2EDB-8868-4AAA-9FAB-F72E71AEE964}" type="pres">
      <dgm:prSet presAssocID="{C868AA43-C505-4010-896C-133B2327C05F}" presName="spacer" presStyleCnt="0"/>
      <dgm:spPr/>
    </dgm:pt>
    <dgm:pt modelId="{72D3AAF8-58B1-4B45-A420-DE1C601138C4}" type="pres">
      <dgm:prSet presAssocID="{B6B9228B-BCBA-4B91-A038-9C4EB6E59846}" presName="parentText" presStyleLbl="node1" presStyleIdx="6" presStyleCnt="9">
        <dgm:presLayoutVars>
          <dgm:chMax val="0"/>
          <dgm:bulletEnabled val="1"/>
        </dgm:presLayoutVars>
      </dgm:prSet>
      <dgm:spPr/>
    </dgm:pt>
    <dgm:pt modelId="{8C108ADE-3E5D-4C6C-A62F-4299DEA7A64E}" type="pres">
      <dgm:prSet presAssocID="{96A9062B-AC49-4CDA-863E-CA7554ACF4B9}" presName="spacer" presStyleCnt="0"/>
      <dgm:spPr/>
    </dgm:pt>
    <dgm:pt modelId="{89CFE927-9676-4503-8F54-F455FF9C70C6}" type="pres">
      <dgm:prSet presAssocID="{A897F222-917A-4CEF-B49A-C5DE4328190C}" presName="parentText" presStyleLbl="node1" presStyleIdx="7" presStyleCnt="9">
        <dgm:presLayoutVars>
          <dgm:chMax val="0"/>
          <dgm:bulletEnabled val="1"/>
        </dgm:presLayoutVars>
      </dgm:prSet>
      <dgm:spPr/>
    </dgm:pt>
    <dgm:pt modelId="{14F47D8F-DA13-45AA-BC52-760430593C0A}" type="pres">
      <dgm:prSet presAssocID="{F6139A73-5DA0-43DD-A757-C0D0605094C7}" presName="spacer" presStyleCnt="0"/>
      <dgm:spPr/>
    </dgm:pt>
    <dgm:pt modelId="{F9229944-7324-4085-B2A3-F4602E87ABA2}" type="pres">
      <dgm:prSet presAssocID="{76F9A70D-F413-485B-9720-84E8D88BB9FE}" presName="parentText" presStyleLbl="node1" presStyleIdx="8" presStyleCnt="9">
        <dgm:presLayoutVars>
          <dgm:chMax val="0"/>
          <dgm:bulletEnabled val="1"/>
        </dgm:presLayoutVars>
      </dgm:prSet>
      <dgm:spPr/>
    </dgm:pt>
  </dgm:ptLst>
  <dgm:cxnLst>
    <dgm:cxn modelId="{F46E7D20-72E2-43C2-AEFC-527314F5B2D5}" srcId="{56CC49B0-D807-4D36-BB50-E874145A45FB}" destId="{13E08384-CDD8-413B-B570-D9561557E491}" srcOrd="1" destOrd="0" parTransId="{26BCFE50-31D6-4161-BA60-226BF6DF378F}" sibTransId="{DD307ACD-6883-4933-8713-764C37D26A30}"/>
    <dgm:cxn modelId="{FE60AA20-B791-4AE1-B632-E9FE3E2E386D}" srcId="{56CC49B0-D807-4D36-BB50-E874145A45FB}" destId="{76F9A70D-F413-485B-9720-84E8D88BB9FE}" srcOrd="8" destOrd="0" parTransId="{DFB44369-8942-40BB-B7FC-29B307A5EB54}" sibTransId="{75A7AD12-AC52-420A-AAF6-0C5D26D0C921}"/>
    <dgm:cxn modelId="{9269C523-8302-4A73-8CC1-8CB9EAF1437C}" type="presOf" srcId="{DE3F9DA7-D296-4F74-AE5F-F501C3BAA37A}" destId="{F755CF1C-21B6-46B3-B18C-5FBDD2231B8C}" srcOrd="0" destOrd="0" presId="urn:microsoft.com/office/officeart/2005/8/layout/vList2"/>
    <dgm:cxn modelId="{42FAD028-F306-4D58-A855-F52EDA122645}" srcId="{56CC49B0-D807-4D36-BB50-E874145A45FB}" destId="{7C960337-4423-4D5F-AB47-750AB8739B20}" srcOrd="4" destOrd="0" parTransId="{74A2A13A-5C6B-4180-A5D7-1611DD8CB2FD}" sibTransId="{91E0130B-EA55-4E6B-86C6-E582CBD17629}"/>
    <dgm:cxn modelId="{F3288F3C-8879-4231-89FA-64504EDE9903}" srcId="{56CC49B0-D807-4D36-BB50-E874145A45FB}" destId="{DE3F9DA7-D296-4F74-AE5F-F501C3BAA37A}" srcOrd="3" destOrd="0" parTransId="{D1160EAF-F6F2-4F02-A6D0-59A7A6C22AC3}" sibTransId="{8B200520-54E4-40D3-B1AC-A03D7D2ED2E9}"/>
    <dgm:cxn modelId="{7B637461-09F7-475D-8376-DCFC0C1EEDD3}" type="presOf" srcId="{76F9A70D-F413-485B-9720-84E8D88BB9FE}" destId="{F9229944-7324-4085-B2A3-F4602E87ABA2}" srcOrd="0" destOrd="0" presId="urn:microsoft.com/office/officeart/2005/8/layout/vList2"/>
    <dgm:cxn modelId="{8AB57F43-C352-436B-B611-68974BC062EB}" srcId="{56CC49B0-D807-4D36-BB50-E874145A45FB}" destId="{60BEF35F-92DB-435E-8792-B197B08658B5}" srcOrd="5" destOrd="0" parTransId="{85D02634-E513-4619-BA68-D67D6F888E4A}" sibTransId="{C868AA43-C505-4010-896C-133B2327C05F}"/>
    <dgm:cxn modelId="{8798D448-D747-4364-9A5B-C46194ADAA76}" srcId="{56CC49B0-D807-4D36-BB50-E874145A45FB}" destId="{B6B9228B-BCBA-4B91-A038-9C4EB6E59846}" srcOrd="6" destOrd="0" parTransId="{534CE126-C390-4029-A80A-19867E4FFFB8}" sibTransId="{96A9062B-AC49-4CDA-863E-CA7554ACF4B9}"/>
    <dgm:cxn modelId="{2BC9366A-6AFB-4909-AB7D-FCB7F105D221}" type="presOf" srcId="{7C960337-4423-4D5F-AB47-750AB8739B20}" destId="{F979BFDA-F17B-4286-AFB1-1E3E0A560456}" srcOrd="0" destOrd="0" presId="urn:microsoft.com/office/officeart/2005/8/layout/vList2"/>
    <dgm:cxn modelId="{43C8D251-5C05-4919-B733-06A343A19943}" srcId="{56CC49B0-D807-4D36-BB50-E874145A45FB}" destId="{FB17F0FF-F3BD-4BE7-B529-0D4387E0DB3B}" srcOrd="0" destOrd="0" parTransId="{2DACB516-E7BD-48C3-8376-AF5A7CCAB89E}" sibTransId="{59AE4AF0-737E-46A6-9BDC-814E3601595B}"/>
    <dgm:cxn modelId="{AF5CEC59-3B8C-46E4-BDCD-4A6D161DDCC0}" type="presOf" srcId="{B6B9228B-BCBA-4B91-A038-9C4EB6E59846}" destId="{72D3AAF8-58B1-4B45-A420-DE1C601138C4}" srcOrd="0" destOrd="0" presId="urn:microsoft.com/office/officeart/2005/8/layout/vList2"/>
    <dgm:cxn modelId="{019AE5A4-984C-47DC-85C9-BA38D0993A88}" srcId="{56CC49B0-D807-4D36-BB50-E874145A45FB}" destId="{A897F222-917A-4CEF-B49A-C5DE4328190C}" srcOrd="7" destOrd="0" parTransId="{FD642748-0C00-4019-A34E-843ED6C38180}" sibTransId="{F6139A73-5DA0-43DD-A757-C0D0605094C7}"/>
    <dgm:cxn modelId="{F397D2A5-80F4-43FF-A2AB-5BFF618F7B69}" type="presOf" srcId="{7C13F187-132C-4AD4-BE5C-26CE4ECC9897}" destId="{90C19484-EBE7-42C4-B9B4-6C7FF0D29D32}" srcOrd="0" destOrd="0" presId="urn:microsoft.com/office/officeart/2005/8/layout/vList2"/>
    <dgm:cxn modelId="{76E80BA7-E7A4-4825-8D36-BFC7B6849BFB}" type="presOf" srcId="{A897F222-917A-4CEF-B49A-C5DE4328190C}" destId="{89CFE927-9676-4503-8F54-F455FF9C70C6}" srcOrd="0" destOrd="0" presId="urn:microsoft.com/office/officeart/2005/8/layout/vList2"/>
    <dgm:cxn modelId="{B7B053BC-881E-4681-8788-D6A7F6B1E244}" type="presOf" srcId="{60BEF35F-92DB-435E-8792-B197B08658B5}" destId="{569ECE14-BF13-4DC1-BF4B-14BBD77DDE62}" srcOrd="0" destOrd="0" presId="urn:microsoft.com/office/officeart/2005/8/layout/vList2"/>
    <dgm:cxn modelId="{F3E0C0BF-140F-4BD2-86E4-B06805FD3C25}" type="presOf" srcId="{56CC49B0-D807-4D36-BB50-E874145A45FB}" destId="{E8EF8363-F69D-4B94-B644-8063F7853B3D}" srcOrd="0" destOrd="0" presId="urn:microsoft.com/office/officeart/2005/8/layout/vList2"/>
    <dgm:cxn modelId="{E481A8E1-1F73-4E0B-9310-337ABFF6B7BF}" type="presOf" srcId="{13E08384-CDD8-413B-B570-D9561557E491}" destId="{72E75F05-9B79-4350-8439-25842C1EAB44}" srcOrd="0" destOrd="0" presId="urn:microsoft.com/office/officeart/2005/8/layout/vList2"/>
    <dgm:cxn modelId="{D2D6DCE7-1745-4B1F-8B13-904925FE0AD3}" srcId="{56CC49B0-D807-4D36-BB50-E874145A45FB}" destId="{7C13F187-132C-4AD4-BE5C-26CE4ECC9897}" srcOrd="2" destOrd="0" parTransId="{C59A7E4D-CD49-413E-9738-744C05DF8B65}" sibTransId="{AB752AB4-5E5F-42A3-A0E7-47F9F8466C57}"/>
    <dgm:cxn modelId="{3BED15E9-7BF4-4B37-ABC9-22858287BD72}" type="presOf" srcId="{FB17F0FF-F3BD-4BE7-B529-0D4387E0DB3B}" destId="{3109C1BC-7135-4B8D-AEAA-9FAB2530C723}" srcOrd="0" destOrd="0" presId="urn:microsoft.com/office/officeart/2005/8/layout/vList2"/>
    <dgm:cxn modelId="{9AFE47F6-29A5-4DF3-8A9B-380E2F6AD2F7}" type="presParOf" srcId="{E8EF8363-F69D-4B94-B644-8063F7853B3D}" destId="{3109C1BC-7135-4B8D-AEAA-9FAB2530C723}" srcOrd="0" destOrd="0" presId="urn:microsoft.com/office/officeart/2005/8/layout/vList2"/>
    <dgm:cxn modelId="{80D37C7F-728A-4687-9FC4-E83756C92EC7}" type="presParOf" srcId="{E8EF8363-F69D-4B94-B644-8063F7853B3D}" destId="{CCD6A117-5AC8-4A5F-B868-0557894F33ED}" srcOrd="1" destOrd="0" presId="urn:microsoft.com/office/officeart/2005/8/layout/vList2"/>
    <dgm:cxn modelId="{43BB6F62-C693-448D-A9C9-2870C7F9BF30}" type="presParOf" srcId="{E8EF8363-F69D-4B94-B644-8063F7853B3D}" destId="{72E75F05-9B79-4350-8439-25842C1EAB44}" srcOrd="2" destOrd="0" presId="urn:microsoft.com/office/officeart/2005/8/layout/vList2"/>
    <dgm:cxn modelId="{47EBA794-CD32-44D9-81D3-F05275A45856}" type="presParOf" srcId="{E8EF8363-F69D-4B94-B644-8063F7853B3D}" destId="{2B061637-3F71-4242-BF5C-653F33B8DD97}" srcOrd="3" destOrd="0" presId="urn:microsoft.com/office/officeart/2005/8/layout/vList2"/>
    <dgm:cxn modelId="{87C3D92A-164A-4E74-BD27-E0DB8EFC9269}" type="presParOf" srcId="{E8EF8363-F69D-4B94-B644-8063F7853B3D}" destId="{90C19484-EBE7-42C4-B9B4-6C7FF0D29D32}" srcOrd="4" destOrd="0" presId="urn:microsoft.com/office/officeart/2005/8/layout/vList2"/>
    <dgm:cxn modelId="{5F442C5B-9423-432F-A0B4-075026330840}" type="presParOf" srcId="{E8EF8363-F69D-4B94-B644-8063F7853B3D}" destId="{376AB7B8-78DD-4CA1-A0C7-11E8D5CA173E}" srcOrd="5" destOrd="0" presId="urn:microsoft.com/office/officeart/2005/8/layout/vList2"/>
    <dgm:cxn modelId="{E78AC452-01AA-44C6-8173-5E50E8D0A806}" type="presParOf" srcId="{E8EF8363-F69D-4B94-B644-8063F7853B3D}" destId="{F755CF1C-21B6-46B3-B18C-5FBDD2231B8C}" srcOrd="6" destOrd="0" presId="urn:microsoft.com/office/officeart/2005/8/layout/vList2"/>
    <dgm:cxn modelId="{62851757-D991-443C-BBF2-7B7A4A9EB45F}" type="presParOf" srcId="{E8EF8363-F69D-4B94-B644-8063F7853B3D}" destId="{B2A67835-E49A-461A-AAD0-1DB6E9D4041B}" srcOrd="7" destOrd="0" presId="urn:microsoft.com/office/officeart/2005/8/layout/vList2"/>
    <dgm:cxn modelId="{EA1D3BCD-0CB6-49A5-8540-36DC03077CD5}" type="presParOf" srcId="{E8EF8363-F69D-4B94-B644-8063F7853B3D}" destId="{F979BFDA-F17B-4286-AFB1-1E3E0A560456}" srcOrd="8" destOrd="0" presId="urn:microsoft.com/office/officeart/2005/8/layout/vList2"/>
    <dgm:cxn modelId="{78DC6AF5-6CD1-4292-B2BB-687DD9850644}" type="presParOf" srcId="{E8EF8363-F69D-4B94-B644-8063F7853B3D}" destId="{6AFF432B-F196-4542-85B7-0C7F37716127}" srcOrd="9" destOrd="0" presId="urn:microsoft.com/office/officeart/2005/8/layout/vList2"/>
    <dgm:cxn modelId="{017850D6-5AF6-4270-9BAC-0D6E588BFE23}" type="presParOf" srcId="{E8EF8363-F69D-4B94-B644-8063F7853B3D}" destId="{569ECE14-BF13-4DC1-BF4B-14BBD77DDE62}" srcOrd="10" destOrd="0" presId="urn:microsoft.com/office/officeart/2005/8/layout/vList2"/>
    <dgm:cxn modelId="{361F8BF1-3FA9-4B51-9C2B-BF718ABF9101}" type="presParOf" srcId="{E8EF8363-F69D-4B94-B644-8063F7853B3D}" destId="{B70A2EDB-8868-4AAA-9FAB-F72E71AEE964}" srcOrd="11" destOrd="0" presId="urn:microsoft.com/office/officeart/2005/8/layout/vList2"/>
    <dgm:cxn modelId="{8E38240C-FF65-4B60-8BB4-5B552DDE6425}" type="presParOf" srcId="{E8EF8363-F69D-4B94-B644-8063F7853B3D}" destId="{72D3AAF8-58B1-4B45-A420-DE1C601138C4}" srcOrd="12" destOrd="0" presId="urn:microsoft.com/office/officeart/2005/8/layout/vList2"/>
    <dgm:cxn modelId="{77A2D408-25EE-4C3B-8CCA-95A20568FB7A}" type="presParOf" srcId="{E8EF8363-F69D-4B94-B644-8063F7853B3D}" destId="{8C108ADE-3E5D-4C6C-A62F-4299DEA7A64E}" srcOrd="13" destOrd="0" presId="urn:microsoft.com/office/officeart/2005/8/layout/vList2"/>
    <dgm:cxn modelId="{A5436DCC-C58B-4C6D-B7FE-6FE46F2702E8}" type="presParOf" srcId="{E8EF8363-F69D-4B94-B644-8063F7853B3D}" destId="{89CFE927-9676-4503-8F54-F455FF9C70C6}" srcOrd="14" destOrd="0" presId="urn:microsoft.com/office/officeart/2005/8/layout/vList2"/>
    <dgm:cxn modelId="{E6414ABD-6B02-4ED2-BD22-150E14216381}" type="presParOf" srcId="{E8EF8363-F69D-4B94-B644-8063F7853B3D}" destId="{14F47D8F-DA13-45AA-BC52-760430593C0A}" srcOrd="15" destOrd="0" presId="urn:microsoft.com/office/officeart/2005/8/layout/vList2"/>
    <dgm:cxn modelId="{93B1A032-897B-4C73-81E2-7A96B2952F2D}" type="presParOf" srcId="{E8EF8363-F69D-4B94-B644-8063F7853B3D}" destId="{F9229944-7324-4085-B2A3-F4602E87ABA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FD691-D78E-492C-B60E-CCF9834EBF40}">
      <dsp:nvSpPr>
        <dsp:cNvPr id="0" name=""/>
        <dsp:cNvSpPr/>
      </dsp:nvSpPr>
      <dsp:spPr>
        <a:xfrm>
          <a:off x="0" y="3033"/>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64580-06F4-4F71-88B2-09C0F023E8BB}">
      <dsp:nvSpPr>
        <dsp:cNvPr id="0" name=""/>
        <dsp:cNvSpPr/>
      </dsp:nvSpPr>
      <dsp:spPr>
        <a:xfrm>
          <a:off x="187984" y="142856"/>
          <a:ext cx="341789" cy="341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09DECD-02EA-4C86-8479-ED14877D9D52}">
      <dsp:nvSpPr>
        <dsp:cNvPr id="0" name=""/>
        <dsp:cNvSpPr/>
      </dsp:nvSpPr>
      <dsp:spPr>
        <a:xfrm>
          <a:off x="717757" y="3033"/>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Empatia com o Desafio do Gestor:</a:t>
          </a:r>
          <a:endParaRPr lang="en-US" sz="1600" kern="1200"/>
        </a:p>
      </dsp:txBody>
      <dsp:txXfrm>
        <a:off x="717757" y="3033"/>
        <a:ext cx="3242462" cy="621435"/>
      </dsp:txXfrm>
    </dsp:sp>
    <dsp:sp modelId="{871899E9-FD48-4142-BE64-60FE5A6312F9}">
      <dsp:nvSpPr>
        <dsp:cNvPr id="0" name=""/>
        <dsp:cNvSpPr/>
      </dsp:nvSpPr>
      <dsp:spPr>
        <a:xfrm>
          <a:off x="3960220" y="3033"/>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a:t>Adotamos a perspectiva do prefeito, entendendo que a sustentabilidade requer uma abordagem evolutiva e adaptativa ao longo do tempo.</a:t>
          </a:r>
        </a:p>
      </dsp:txBody>
      <dsp:txXfrm>
        <a:off x="3960220" y="3033"/>
        <a:ext cx="3244550" cy="621435"/>
      </dsp:txXfrm>
    </dsp:sp>
    <dsp:sp modelId="{710D894F-9102-4D53-AA26-2A83528EF4FE}">
      <dsp:nvSpPr>
        <dsp:cNvPr id="0" name=""/>
        <dsp:cNvSpPr/>
      </dsp:nvSpPr>
      <dsp:spPr>
        <a:xfrm>
          <a:off x="0" y="779827"/>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98D0C-4C07-46EE-9786-89694EEAAEBB}">
      <dsp:nvSpPr>
        <dsp:cNvPr id="0" name=""/>
        <dsp:cNvSpPr/>
      </dsp:nvSpPr>
      <dsp:spPr>
        <a:xfrm>
          <a:off x="187984" y="919650"/>
          <a:ext cx="341789" cy="341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90BD19-1D90-4E44-81B6-A9C694E05AF1}">
      <dsp:nvSpPr>
        <dsp:cNvPr id="0" name=""/>
        <dsp:cNvSpPr/>
      </dsp:nvSpPr>
      <dsp:spPr>
        <a:xfrm>
          <a:off x="717757" y="779827"/>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Registro de Conversas e Perfil do Usuário:</a:t>
          </a:r>
          <a:endParaRPr lang="en-US" sz="1600" kern="1200"/>
        </a:p>
      </dsp:txBody>
      <dsp:txXfrm>
        <a:off x="717757" y="779827"/>
        <a:ext cx="3242462" cy="621435"/>
      </dsp:txXfrm>
    </dsp:sp>
    <dsp:sp modelId="{E4F81E62-3791-43DA-B0B2-6A8554961384}">
      <dsp:nvSpPr>
        <dsp:cNvPr id="0" name=""/>
        <dsp:cNvSpPr/>
      </dsp:nvSpPr>
      <dsp:spPr>
        <a:xfrm>
          <a:off x="3960220" y="779827"/>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a:t>Implementamos um histórico de interações e perfis de usuários para personalizar a experiência, permitindo que o chatbot aprenda e se adapte às necessidades específicas de cada gestor.</a:t>
          </a:r>
        </a:p>
      </dsp:txBody>
      <dsp:txXfrm>
        <a:off x="3960220" y="779827"/>
        <a:ext cx="3244550" cy="621435"/>
      </dsp:txXfrm>
    </dsp:sp>
    <dsp:sp modelId="{0FDF7927-E1BD-4CB6-9D0A-35F285BABE21}">
      <dsp:nvSpPr>
        <dsp:cNvPr id="0" name=""/>
        <dsp:cNvSpPr/>
      </dsp:nvSpPr>
      <dsp:spPr>
        <a:xfrm>
          <a:off x="0" y="1556621"/>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3B5A8-D2E9-4424-9A9F-899A728B30BE}">
      <dsp:nvSpPr>
        <dsp:cNvPr id="0" name=""/>
        <dsp:cNvSpPr/>
      </dsp:nvSpPr>
      <dsp:spPr>
        <a:xfrm>
          <a:off x="187984" y="1696444"/>
          <a:ext cx="341789" cy="341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BAB2B7-9112-4EAD-A1A2-15EEA599C387}">
      <dsp:nvSpPr>
        <dsp:cNvPr id="0" name=""/>
        <dsp:cNvSpPr/>
      </dsp:nvSpPr>
      <dsp:spPr>
        <a:xfrm>
          <a:off x="717757" y="1556621"/>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Contextualização Municipal Específica:</a:t>
          </a:r>
          <a:endParaRPr lang="en-US" sz="1600" kern="1200"/>
        </a:p>
      </dsp:txBody>
      <dsp:txXfrm>
        <a:off x="717757" y="1556621"/>
        <a:ext cx="3242462" cy="621435"/>
      </dsp:txXfrm>
    </dsp:sp>
    <dsp:sp modelId="{05595E55-9925-4413-93E1-75AAD14BBD0E}">
      <dsp:nvSpPr>
        <dsp:cNvPr id="0" name=""/>
        <dsp:cNvSpPr/>
      </dsp:nvSpPr>
      <dsp:spPr>
        <a:xfrm>
          <a:off x="3960220" y="1556621"/>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a:t>Customizamos as soluções para refletir variáveis locais como tamanho, orçamento e histórico de desastres naturais, assegurando a relevância e eficácia das políticas sugeridas.</a:t>
          </a:r>
        </a:p>
      </dsp:txBody>
      <dsp:txXfrm>
        <a:off x="3960220" y="1556621"/>
        <a:ext cx="3244550" cy="621435"/>
      </dsp:txXfrm>
    </dsp:sp>
    <dsp:sp modelId="{2CEE3A98-76DF-4F4C-A143-44CE932BBCF6}">
      <dsp:nvSpPr>
        <dsp:cNvPr id="0" name=""/>
        <dsp:cNvSpPr/>
      </dsp:nvSpPr>
      <dsp:spPr>
        <a:xfrm>
          <a:off x="0" y="2333415"/>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16049-8606-40B2-8D3F-2F99C1AFD06A}">
      <dsp:nvSpPr>
        <dsp:cNvPr id="0" name=""/>
        <dsp:cNvSpPr/>
      </dsp:nvSpPr>
      <dsp:spPr>
        <a:xfrm>
          <a:off x="187984" y="2473238"/>
          <a:ext cx="341789" cy="341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0D9A9-E72E-4519-9766-92CCA243C1C4}">
      <dsp:nvSpPr>
        <dsp:cNvPr id="0" name=""/>
        <dsp:cNvSpPr/>
      </dsp:nvSpPr>
      <dsp:spPr>
        <a:xfrm>
          <a:off x="717757" y="2333415"/>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Desenvolvimento de Prompts Específicos:</a:t>
          </a:r>
          <a:endParaRPr lang="en-US" sz="1600" kern="1200"/>
        </a:p>
      </dsp:txBody>
      <dsp:txXfrm>
        <a:off x="717757" y="2333415"/>
        <a:ext cx="3242462" cy="621435"/>
      </dsp:txXfrm>
    </dsp:sp>
    <dsp:sp modelId="{887390AF-D788-4F1D-A96C-839747FAAF7D}">
      <dsp:nvSpPr>
        <dsp:cNvPr id="0" name=""/>
        <dsp:cNvSpPr/>
      </dsp:nvSpPr>
      <dsp:spPr>
        <a:xfrm>
          <a:off x="3960220" y="2333415"/>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a:t>Criamos prompts que guiam a geração de informações precisas pelo chatbot, facilitando a conversão de dados complexos em ações práticas.</a:t>
          </a:r>
        </a:p>
      </dsp:txBody>
      <dsp:txXfrm>
        <a:off x="3960220" y="2333415"/>
        <a:ext cx="3244550" cy="621435"/>
      </dsp:txXfrm>
    </dsp:sp>
    <dsp:sp modelId="{5A4D5193-0419-406E-A84A-95B2716FE4DC}">
      <dsp:nvSpPr>
        <dsp:cNvPr id="0" name=""/>
        <dsp:cNvSpPr/>
      </dsp:nvSpPr>
      <dsp:spPr>
        <a:xfrm>
          <a:off x="0" y="3110209"/>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50323-CC91-4806-9BE3-97D656B62455}">
      <dsp:nvSpPr>
        <dsp:cNvPr id="0" name=""/>
        <dsp:cNvSpPr/>
      </dsp:nvSpPr>
      <dsp:spPr>
        <a:xfrm>
          <a:off x="187984" y="3250032"/>
          <a:ext cx="341789" cy="3417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BC3BE-C4C7-41BC-AC59-B6A0DDB0B392}">
      <dsp:nvSpPr>
        <dsp:cNvPr id="0" name=""/>
        <dsp:cNvSpPr/>
      </dsp:nvSpPr>
      <dsp:spPr>
        <a:xfrm>
          <a:off x="717757" y="3110209"/>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Decisões Informadas por Dados Atualizados:</a:t>
          </a:r>
          <a:endParaRPr lang="en-US" sz="1600" kern="1200"/>
        </a:p>
      </dsp:txBody>
      <dsp:txXfrm>
        <a:off x="717757" y="3110209"/>
        <a:ext cx="3242462" cy="621435"/>
      </dsp:txXfrm>
    </dsp:sp>
    <dsp:sp modelId="{92AC5023-78AA-45FE-9DD0-09909DDA3B5E}">
      <dsp:nvSpPr>
        <dsp:cNvPr id="0" name=""/>
        <dsp:cNvSpPr/>
      </dsp:nvSpPr>
      <dsp:spPr>
        <a:xfrm>
          <a:off x="3960220" y="3110209"/>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a:t>Integramos dados municipais e estaduais atualizados para fundamentar as recomendações do chatbot, garantindo que as políticas propostas estejam alinhadas com as condições atuais.</a:t>
          </a:r>
        </a:p>
      </dsp:txBody>
      <dsp:txXfrm>
        <a:off x="3960220" y="3110209"/>
        <a:ext cx="3244550" cy="621435"/>
      </dsp:txXfrm>
    </dsp:sp>
    <dsp:sp modelId="{276FE39B-2C68-4289-BBDD-EF920AF2F87C}">
      <dsp:nvSpPr>
        <dsp:cNvPr id="0" name=""/>
        <dsp:cNvSpPr/>
      </dsp:nvSpPr>
      <dsp:spPr>
        <a:xfrm>
          <a:off x="0" y="3887003"/>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46EBE-486E-4987-83F9-F69A48F3C0BE}">
      <dsp:nvSpPr>
        <dsp:cNvPr id="0" name=""/>
        <dsp:cNvSpPr/>
      </dsp:nvSpPr>
      <dsp:spPr>
        <a:xfrm>
          <a:off x="187984" y="4026826"/>
          <a:ext cx="341789" cy="34178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4E13E-9220-4E40-839F-C03D5C3525A9}">
      <dsp:nvSpPr>
        <dsp:cNvPr id="0" name=""/>
        <dsp:cNvSpPr/>
      </dsp:nvSpPr>
      <dsp:spPr>
        <a:xfrm>
          <a:off x="717757" y="3887003"/>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Consideração das Capacidades Financeiras:</a:t>
          </a:r>
          <a:endParaRPr lang="en-US" sz="1600" kern="1200"/>
        </a:p>
      </dsp:txBody>
      <dsp:txXfrm>
        <a:off x="717757" y="3887003"/>
        <a:ext cx="3242462" cy="621435"/>
      </dsp:txXfrm>
    </dsp:sp>
    <dsp:sp modelId="{056659C8-D427-4187-B6D0-4C19AEE20A56}">
      <dsp:nvSpPr>
        <dsp:cNvPr id="0" name=""/>
        <dsp:cNvSpPr/>
      </dsp:nvSpPr>
      <dsp:spPr>
        <a:xfrm>
          <a:off x="3960220" y="3887003"/>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dirty="0"/>
            <a:t>A solução leva </a:t>
          </a:r>
          <a:r>
            <a:rPr lang="en-US" sz="1100" kern="1200" dirty="0" err="1"/>
            <a:t>em</a:t>
          </a:r>
          <a:r>
            <a:rPr lang="en-US" sz="1100" kern="1200" dirty="0"/>
            <a:t> conta o </a:t>
          </a:r>
          <a:r>
            <a:rPr lang="en-US" sz="1100" kern="1200" dirty="0" err="1"/>
            <a:t>orçamento</a:t>
          </a:r>
          <a:r>
            <a:rPr lang="en-US" sz="1100" kern="1200" dirty="0"/>
            <a:t> do </a:t>
          </a:r>
          <a:r>
            <a:rPr lang="en-US" sz="1100" kern="1200" dirty="0" err="1"/>
            <a:t>município</a:t>
          </a:r>
          <a:r>
            <a:rPr lang="en-US" sz="1100" kern="1200" dirty="0"/>
            <a:t> para garantir que as </a:t>
          </a:r>
          <a:r>
            <a:rPr lang="en-US" sz="1100" kern="1200" dirty="0" err="1"/>
            <a:t>recomendações</a:t>
          </a:r>
          <a:r>
            <a:rPr lang="en-US" sz="1100" kern="1200" dirty="0"/>
            <a:t> de </a:t>
          </a:r>
          <a:r>
            <a:rPr lang="en-US" sz="1100" kern="1200" dirty="0" err="1"/>
            <a:t>políticas</a:t>
          </a:r>
          <a:r>
            <a:rPr lang="en-US" sz="1100" kern="1200" dirty="0"/>
            <a:t> </a:t>
          </a:r>
          <a:r>
            <a:rPr lang="en-US" sz="1100" kern="1200" dirty="0" err="1"/>
            <a:t>ambientais</a:t>
          </a:r>
          <a:r>
            <a:rPr lang="en-US" sz="1100" kern="1200" dirty="0"/>
            <a:t> </a:t>
          </a:r>
          <a:r>
            <a:rPr lang="en-US" sz="1100" kern="1200" dirty="0" err="1"/>
            <a:t>sejam</a:t>
          </a:r>
          <a:r>
            <a:rPr lang="en-US" sz="1100" kern="1200" dirty="0"/>
            <a:t> </a:t>
          </a:r>
          <a:r>
            <a:rPr lang="en-US" sz="1100" kern="1200" dirty="0" err="1"/>
            <a:t>financeiramente</a:t>
          </a:r>
          <a:r>
            <a:rPr lang="en-US" sz="1100" kern="1200" dirty="0"/>
            <a:t> </a:t>
          </a:r>
          <a:r>
            <a:rPr lang="en-US" sz="1100" kern="1200" dirty="0" err="1"/>
            <a:t>viáveis</a:t>
          </a:r>
          <a:r>
            <a:rPr lang="en-US" sz="1100" kern="1200" dirty="0"/>
            <a:t>.</a:t>
          </a:r>
        </a:p>
      </dsp:txBody>
      <dsp:txXfrm>
        <a:off x="3960220" y="3887003"/>
        <a:ext cx="3244550" cy="621435"/>
      </dsp:txXfrm>
    </dsp:sp>
    <dsp:sp modelId="{E4A973B9-27E9-493B-8B84-C2058E45337B}">
      <dsp:nvSpPr>
        <dsp:cNvPr id="0" name=""/>
        <dsp:cNvSpPr/>
      </dsp:nvSpPr>
      <dsp:spPr>
        <a:xfrm>
          <a:off x="0" y="4663797"/>
          <a:ext cx="7205472" cy="621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535A6-3192-4447-A4C7-FE13B13F3729}">
      <dsp:nvSpPr>
        <dsp:cNvPr id="0" name=""/>
        <dsp:cNvSpPr/>
      </dsp:nvSpPr>
      <dsp:spPr>
        <a:xfrm>
          <a:off x="187984" y="4803620"/>
          <a:ext cx="341789" cy="34178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58CAE3-5AC9-450A-8CDE-358AE0E0563F}">
      <dsp:nvSpPr>
        <dsp:cNvPr id="0" name=""/>
        <dsp:cNvSpPr/>
      </dsp:nvSpPr>
      <dsp:spPr>
        <a:xfrm>
          <a:off x="717757" y="4663797"/>
          <a:ext cx="3242462"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711200">
            <a:lnSpc>
              <a:spcPct val="100000"/>
            </a:lnSpc>
            <a:spcBef>
              <a:spcPct val="0"/>
            </a:spcBef>
            <a:spcAft>
              <a:spcPct val="35000"/>
            </a:spcAft>
            <a:buNone/>
          </a:pPr>
          <a:r>
            <a:rPr lang="en-US" sz="1600" b="1" kern="1200"/>
            <a:t>Priorização Baseada em Riscos de Desastres Naturais:</a:t>
          </a:r>
          <a:endParaRPr lang="en-US" sz="1600" kern="1200"/>
        </a:p>
      </dsp:txBody>
      <dsp:txXfrm>
        <a:off x="717757" y="4663797"/>
        <a:ext cx="3242462" cy="621435"/>
      </dsp:txXfrm>
    </dsp:sp>
    <dsp:sp modelId="{69106B41-5804-4051-8D5E-BF431CD65234}">
      <dsp:nvSpPr>
        <dsp:cNvPr id="0" name=""/>
        <dsp:cNvSpPr/>
      </dsp:nvSpPr>
      <dsp:spPr>
        <a:xfrm>
          <a:off x="3960220" y="4663797"/>
          <a:ext cx="3244550" cy="62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69" tIns="65769" rIns="65769" bIns="65769" numCol="1" spcCol="1270" anchor="ctr" anchorCtr="0">
          <a:noAutofit/>
        </a:bodyPr>
        <a:lstStyle/>
        <a:p>
          <a:pPr marL="0" lvl="0" indent="0" algn="l" defTabSz="488950">
            <a:lnSpc>
              <a:spcPct val="100000"/>
            </a:lnSpc>
            <a:spcBef>
              <a:spcPct val="0"/>
            </a:spcBef>
            <a:spcAft>
              <a:spcPct val="35000"/>
            </a:spcAft>
            <a:buNone/>
          </a:pPr>
          <a:r>
            <a:rPr lang="en-US" sz="1100" kern="1200"/>
            <a:t>Ajustamos as sugestões de políticas para priorizar a resiliência em municípios com alta recorrência de desastres naturais, focando em prevenção e mitigação.</a:t>
          </a:r>
        </a:p>
      </dsp:txBody>
      <dsp:txXfrm>
        <a:off x="3960220" y="4663797"/>
        <a:ext cx="3244550" cy="6214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5ED2E-C4BF-4F30-95F8-E88BB2673FAA}">
      <dsp:nvSpPr>
        <dsp:cNvPr id="0" name=""/>
        <dsp:cNvSpPr/>
      </dsp:nvSpPr>
      <dsp:spPr>
        <a:xfrm>
          <a:off x="666464" y="36316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2B8E3-9049-46B3-A9F7-9542B1B4E697}">
      <dsp:nvSpPr>
        <dsp:cNvPr id="0" name=""/>
        <dsp:cNvSpPr/>
      </dsp:nvSpPr>
      <dsp:spPr>
        <a:xfrm>
          <a:off x="900464" y="59716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83494-4612-4ABD-A1D5-B5D461D24F47}">
      <dsp:nvSpPr>
        <dsp:cNvPr id="0" name=""/>
        <dsp:cNvSpPr/>
      </dsp:nvSpPr>
      <dsp:spPr>
        <a:xfrm>
          <a:off x="315464" y="1803161"/>
          <a:ext cx="1800000" cy="157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dirty="0"/>
            <a:t>Extração Eficiente</a:t>
          </a:r>
          <a:r>
            <a:rPr lang="pt-BR" sz="1100" kern="1200" dirty="0"/>
            <a:t>: </a:t>
          </a:r>
        </a:p>
        <a:p>
          <a:pPr marL="0" lvl="0" indent="0" algn="ctr" defTabSz="488950">
            <a:lnSpc>
              <a:spcPct val="90000"/>
            </a:lnSpc>
            <a:spcBef>
              <a:spcPct val="0"/>
            </a:spcBef>
            <a:spcAft>
              <a:spcPct val="35000"/>
            </a:spcAft>
            <a:buNone/>
            <a:defRPr cap="all"/>
          </a:pPr>
          <a:r>
            <a:rPr lang="pt-BR" sz="1100" kern="1200" dirty="0"/>
            <a:t>A partir de PDFs, extraímos dados com um sistema preparado para escalar, mantendo a performance mesmo com o aumento exponencial do volume de documentos.</a:t>
          </a:r>
          <a:endParaRPr lang="en-US" sz="1100" kern="1200" dirty="0"/>
        </a:p>
      </dsp:txBody>
      <dsp:txXfrm>
        <a:off x="315464" y="1803161"/>
        <a:ext cx="1800000" cy="1572539"/>
      </dsp:txXfrm>
    </dsp:sp>
    <dsp:sp modelId="{2529E3DF-088C-4B9A-9E82-F5B0C86A988A}">
      <dsp:nvSpPr>
        <dsp:cNvPr id="0" name=""/>
        <dsp:cNvSpPr/>
      </dsp:nvSpPr>
      <dsp:spPr>
        <a:xfrm>
          <a:off x="2781464" y="36316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4F93B-0B2D-44A0-8CDA-1A6C8FF740B8}">
      <dsp:nvSpPr>
        <dsp:cNvPr id="0" name=""/>
        <dsp:cNvSpPr/>
      </dsp:nvSpPr>
      <dsp:spPr>
        <a:xfrm>
          <a:off x="3015464" y="59716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22310-BBC9-40BA-A100-039B6982F430}">
      <dsp:nvSpPr>
        <dsp:cNvPr id="0" name=""/>
        <dsp:cNvSpPr/>
      </dsp:nvSpPr>
      <dsp:spPr>
        <a:xfrm>
          <a:off x="2430464" y="1803161"/>
          <a:ext cx="1800000" cy="157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dirty="0"/>
            <a:t>Limpeza </a:t>
          </a:r>
        </a:p>
        <a:p>
          <a:pPr marL="0" lvl="0" indent="0" algn="ctr" defTabSz="488950">
            <a:lnSpc>
              <a:spcPct val="90000"/>
            </a:lnSpc>
            <a:spcBef>
              <a:spcPct val="0"/>
            </a:spcBef>
            <a:spcAft>
              <a:spcPct val="35000"/>
            </a:spcAft>
            <a:buNone/>
            <a:defRPr cap="all"/>
          </a:pPr>
          <a:r>
            <a:rPr lang="pt-BR" sz="1100" kern="1200" dirty="0"/>
            <a:t> Removemos stopwords para reduzir ruídos e destacar informações cruciais, essencial para manter a qualidade dos dados em grande escala.</a:t>
          </a:r>
          <a:endParaRPr lang="en-US" sz="1100" kern="1200" dirty="0"/>
        </a:p>
      </dsp:txBody>
      <dsp:txXfrm>
        <a:off x="2430464" y="1803161"/>
        <a:ext cx="1800000" cy="1572539"/>
      </dsp:txXfrm>
    </dsp:sp>
    <dsp:sp modelId="{DE62CBDD-3D1D-4FF6-930F-F534910B87A4}">
      <dsp:nvSpPr>
        <dsp:cNvPr id="0" name=""/>
        <dsp:cNvSpPr/>
      </dsp:nvSpPr>
      <dsp:spPr>
        <a:xfrm>
          <a:off x="4896464" y="36316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B8582-096A-4E8C-9A8D-07F4B7BFCD80}">
      <dsp:nvSpPr>
        <dsp:cNvPr id="0" name=""/>
        <dsp:cNvSpPr/>
      </dsp:nvSpPr>
      <dsp:spPr>
        <a:xfrm>
          <a:off x="5130464" y="59716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0AE20-2485-496F-BAE3-49B0E4A007BE}">
      <dsp:nvSpPr>
        <dsp:cNvPr id="0" name=""/>
        <dsp:cNvSpPr/>
      </dsp:nvSpPr>
      <dsp:spPr>
        <a:xfrm>
          <a:off x="4545464" y="1803161"/>
          <a:ext cx="1800000" cy="157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dirty="0"/>
            <a:t>Chunking </a:t>
          </a:r>
          <a:r>
            <a:rPr lang="pt-BR" sz="1100" kern="1200" dirty="0"/>
            <a:t>: </a:t>
          </a:r>
        </a:p>
        <a:p>
          <a:pPr marL="0" lvl="0" indent="0" algn="ctr" defTabSz="488950">
            <a:lnSpc>
              <a:spcPct val="90000"/>
            </a:lnSpc>
            <a:spcBef>
              <a:spcPct val="0"/>
            </a:spcBef>
            <a:spcAft>
              <a:spcPct val="35000"/>
            </a:spcAft>
            <a:buNone/>
            <a:defRPr cap="all"/>
          </a:pPr>
          <a:r>
            <a:rPr lang="pt-BR" sz="1100" kern="1200" dirty="0"/>
            <a:t>Adotamos chunks de 800 palavras com 10% de overlap, garantindo continuidade semântica sem perda de contexto, um método eficaz mesmo para um vasto conjunto de dados.</a:t>
          </a:r>
          <a:endParaRPr lang="en-US" sz="1100" kern="1200" dirty="0"/>
        </a:p>
      </dsp:txBody>
      <dsp:txXfrm>
        <a:off x="4545464" y="1803161"/>
        <a:ext cx="1800000" cy="1572539"/>
      </dsp:txXfrm>
    </dsp:sp>
    <dsp:sp modelId="{2308F5D6-B242-45CB-BA0F-30A9F11DFB97}">
      <dsp:nvSpPr>
        <dsp:cNvPr id="0" name=""/>
        <dsp:cNvSpPr/>
      </dsp:nvSpPr>
      <dsp:spPr>
        <a:xfrm>
          <a:off x="7011464" y="36316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AC6D2-FF0C-4C60-B0A3-367597FCE215}">
      <dsp:nvSpPr>
        <dsp:cNvPr id="0" name=""/>
        <dsp:cNvSpPr/>
      </dsp:nvSpPr>
      <dsp:spPr>
        <a:xfrm>
          <a:off x="7245464" y="59716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10E5C3-6000-4A85-A013-18D984AAA086}">
      <dsp:nvSpPr>
        <dsp:cNvPr id="0" name=""/>
        <dsp:cNvSpPr/>
      </dsp:nvSpPr>
      <dsp:spPr>
        <a:xfrm>
          <a:off x="6660464" y="1803161"/>
          <a:ext cx="1800000" cy="157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dirty="0"/>
            <a:t>Vetorização </a:t>
          </a:r>
          <a:r>
            <a:rPr lang="pt-BR" sz="1100" kern="1200" dirty="0"/>
            <a:t>:</a:t>
          </a:r>
        </a:p>
        <a:p>
          <a:pPr marL="0" lvl="0" indent="0" algn="ctr" defTabSz="488950">
            <a:lnSpc>
              <a:spcPct val="90000"/>
            </a:lnSpc>
            <a:spcBef>
              <a:spcPct val="0"/>
            </a:spcBef>
            <a:spcAft>
              <a:spcPct val="35000"/>
            </a:spcAft>
            <a:buNone/>
            <a:defRPr cap="all"/>
          </a:pPr>
          <a:r>
            <a:rPr lang="pt-BR" sz="1100" kern="1200" dirty="0"/>
            <a:t> Transformamos textos em vetores numéricos, uma abordagem que favorece a análise computacional e é facilmente adaptável a um crescimento na quantidade de dados.</a:t>
          </a:r>
          <a:endParaRPr lang="en-US" sz="1100" kern="1200" dirty="0"/>
        </a:p>
      </dsp:txBody>
      <dsp:txXfrm>
        <a:off x="6660464" y="1803161"/>
        <a:ext cx="1800000" cy="1572539"/>
      </dsp:txXfrm>
    </dsp:sp>
    <dsp:sp modelId="{6268F04D-5966-4FC0-93ED-53C9BFE4B844}">
      <dsp:nvSpPr>
        <dsp:cNvPr id="0" name=""/>
        <dsp:cNvSpPr/>
      </dsp:nvSpPr>
      <dsp:spPr>
        <a:xfrm>
          <a:off x="9126464" y="36316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B3C48-3673-49BE-AB35-5E4B89EB7FA9}">
      <dsp:nvSpPr>
        <dsp:cNvPr id="0" name=""/>
        <dsp:cNvSpPr/>
      </dsp:nvSpPr>
      <dsp:spPr>
        <a:xfrm>
          <a:off x="9360464" y="59716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E02A8-0F4C-4DBB-AE71-334A811EBD09}">
      <dsp:nvSpPr>
        <dsp:cNvPr id="0" name=""/>
        <dsp:cNvSpPr/>
      </dsp:nvSpPr>
      <dsp:spPr>
        <a:xfrm>
          <a:off x="8775464" y="1803161"/>
          <a:ext cx="1800000" cy="157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dirty="0"/>
            <a:t>Armazenamento</a:t>
          </a:r>
        </a:p>
        <a:p>
          <a:pPr marL="0" lvl="0" indent="0" algn="ctr" defTabSz="488950">
            <a:lnSpc>
              <a:spcPct val="90000"/>
            </a:lnSpc>
            <a:spcBef>
              <a:spcPct val="0"/>
            </a:spcBef>
            <a:spcAft>
              <a:spcPct val="35000"/>
            </a:spcAft>
            <a:buNone/>
            <a:defRPr cap="all"/>
          </a:pPr>
          <a:r>
            <a:rPr lang="pt-BR" sz="1100" b="1" kern="1200" dirty="0"/>
            <a:t> Robusto</a:t>
          </a:r>
          <a:r>
            <a:rPr lang="pt-BR" sz="1100" kern="1200" dirty="0"/>
            <a:t>: Os vetores são armazenados em um banco de dados otimizado para alta disponibilidade, crucial para suportar a análise de grandes volumes de dados sem comprometer o acesso.</a:t>
          </a:r>
          <a:endParaRPr lang="en-US" sz="1100" kern="1200" dirty="0"/>
        </a:p>
      </dsp:txBody>
      <dsp:txXfrm>
        <a:off x="8775464" y="1803161"/>
        <a:ext cx="1800000" cy="157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A4D07-6BE3-4696-9273-11F48FC2DAB5}">
      <dsp:nvSpPr>
        <dsp:cNvPr id="0" name=""/>
        <dsp:cNvSpPr/>
      </dsp:nvSpPr>
      <dsp:spPr>
        <a:xfrm>
          <a:off x="194508" y="641245"/>
          <a:ext cx="910382" cy="9103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A963B-1E91-4F75-A334-4AF0AAF90081}">
      <dsp:nvSpPr>
        <dsp:cNvPr id="0" name=""/>
        <dsp:cNvSpPr/>
      </dsp:nvSpPr>
      <dsp:spPr>
        <a:xfrm>
          <a:off x="385688" y="832425"/>
          <a:ext cx="528021" cy="528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85BE46-C808-413F-A1C2-01373BB24E54}">
      <dsp:nvSpPr>
        <dsp:cNvPr id="0" name=""/>
        <dsp:cNvSpPr/>
      </dsp:nvSpPr>
      <dsp:spPr>
        <a:xfrm>
          <a:off x="1299972" y="641245"/>
          <a:ext cx="2145901" cy="9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b="1" kern="1200"/>
            <a:t>1. *Carregamento dos Embeddings e Documentos*:   </a:t>
          </a:r>
          <a:r>
            <a:rPr lang="pt-BR" sz="1100" kern="1200"/>
            <a:t>- O código carrega embeddings e documentos a partir de um arquivo .npz, onde os embeddings são representações vetoriais dos textos e os documentos são os textos associados a esses embeddings.</a:t>
          </a:r>
          <a:endParaRPr lang="en-US" sz="1100" kern="1200"/>
        </a:p>
      </dsp:txBody>
      <dsp:txXfrm>
        <a:off x="1299972" y="641245"/>
        <a:ext cx="2145901" cy="910382"/>
      </dsp:txXfrm>
    </dsp:sp>
    <dsp:sp modelId="{A103FC58-798B-4CFC-9F6F-730D88BBBD00}">
      <dsp:nvSpPr>
        <dsp:cNvPr id="0" name=""/>
        <dsp:cNvSpPr/>
      </dsp:nvSpPr>
      <dsp:spPr>
        <a:xfrm>
          <a:off x="3819781" y="641245"/>
          <a:ext cx="910382" cy="9103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82764-82BD-4C05-93A7-0CA2FB95B869}">
      <dsp:nvSpPr>
        <dsp:cNvPr id="0" name=""/>
        <dsp:cNvSpPr/>
      </dsp:nvSpPr>
      <dsp:spPr>
        <a:xfrm>
          <a:off x="4010961" y="832425"/>
          <a:ext cx="528021" cy="528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23FCCC-1789-4952-B336-88247190E19E}">
      <dsp:nvSpPr>
        <dsp:cNvPr id="0" name=""/>
        <dsp:cNvSpPr/>
      </dsp:nvSpPr>
      <dsp:spPr>
        <a:xfrm>
          <a:off x="4925245" y="641245"/>
          <a:ext cx="2145901" cy="9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b="1" kern="1200"/>
            <a:t>2. *Geração de Embedding da Pergunta*: </a:t>
          </a:r>
          <a:r>
            <a:rPr lang="pt-BR" sz="1100" kern="1200"/>
            <a:t>  - Utiliza uma API (presumivelmente OpenAI) para gerar um embedding a partir da pergunta do usuário, que será comparado aos embeddings dos documentos para determinar relevância.</a:t>
          </a:r>
          <a:endParaRPr lang="en-US" sz="1100" kern="1200"/>
        </a:p>
      </dsp:txBody>
      <dsp:txXfrm>
        <a:off x="4925245" y="641245"/>
        <a:ext cx="2145901" cy="910382"/>
      </dsp:txXfrm>
    </dsp:sp>
    <dsp:sp modelId="{DD274FAD-650F-426D-955E-3ACB7E12ACAE}">
      <dsp:nvSpPr>
        <dsp:cNvPr id="0" name=""/>
        <dsp:cNvSpPr/>
      </dsp:nvSpPr>
      <dsp:spPr>
        <a:xfrm>
          <a:off x="7445054" y="641245"/>
          <a:ext cx="910382" cy="9103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7461B-3556-40DD-9123-F610D7709135}">
      <dsp:nvSpPr>
        <dsp:cNvPr id="0" name=""/>
        <dsp:cNvSpPr/>
      </dsp:nvSpPr>
      <dsp:spPr>
        <a:xfrm>
          <a:off x="7636234" y="832425"/>
          <a:ext cx="528021" cy="528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7AFCD2-F8B9-402D-8CDB-CBD6DA9C697B}">
      <dsp:nvSpPr>
        <dsp:cNvPr id="0" name=""/>
        <dsp:cNvSpPr/>
      </dsp:nvSpPr>
      <dsp:spPr>
        <a:xfrm>
          <a:off x="8550519" y="641245"/>
          <a:ext cx="2145901" cy="9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b="1" kern="1200" dirty="0"/>
            <a:t>3. *Seleção dos Embeddings Mais Relevantes*:</a:t>
          </a:r>
          <a:r>
            <a:rPr lang="pt-BR" sz="1100" kern="1200" dirty="0"/>
            <a:t>   - Calcula a distância euclidiana entre o embedding da pergunta e os embeddings dos documentos, retornando os índices dos documentos mais próximos (Top K) com base na menor distância.</a:t>
          </a:r>
          <a:endParaRPr lang="en-US" sz="1100" kern="1200" dirty="0"/>
        </a:p>
      </dsp:txBody>
      <dsp:txXfrm>
        <a:off x="8550519" y="641245"/>
        <a:ext cx="2145901" cy="910382"/>
      </dsp:txXfrm>
    </dsp:sp>
    <dsp:sp modelId="{55272477-42F9-4BB0-8EB0-0298ECB9083E}">
      <dsp:nvSpPr>
        <dsp:cNvPr id="0" name=""/>
        <dsp:cNvSpPr/>
      </dsp:nvSpPr>
      <dsp:spPr>
        <a:xfrm>
          <a:off x="194508" y="2187234"/>
          <a:ext cx="910382" cy="9103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76ED6-EB33-492B-8B0E-40215D5FB87B}">
      <dsp:nvSpPr>
        <dsp:cNvPr id="0" name=""/>
        <dsp:cNvSpPr/>
      </dsp:nvSpPr>
      <dsp:spPr>
        <a:xfrm>
          <a:off x="385688" y="2378415"/>
          <a:ext cx="528021" cy="528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B2CCF-9D41-4161-989A-D9DC3DAC1058}">
      <dsp:nvSpPr>
        <dsp:cNvPr id="0" name=""/>
        <dsp:cNvSpPr/>
      </dsp:nvSpPr>
      <dsp:spPr>
        <a:xfrm>
          <a:off x="1299972" y="2187234"/>
          <a:ext cx="2145901" cy="9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b="1" kern="1200"/>
            <a:t>4. *Geração da Resposta com Base nos Documentos*:</a:t>
          </a:r>
          <a:r>
            <a:rPr lang="pt-BR" sz="1100" kern="1200"/>
            <a:t>   - Combina os textos dos documentos selecionados e utiliza a API da OpenAI para gerar uma resposta categórica, direcionada a gestores públicos, com instruções explícitas sobre estilo e tom.</a:t>
          </a:r>
          <a:endParaRPr lang="en-US" sz="1100" kern="1200"/>
        </a:p>
      </dsp:txBody>
      <dsp:txXfrm>
        <a:off x="1299972" y="2187234"/>
        <a:ext cx="2145901" cy="910382"/>
      </dsp:txXfrm>
    </dsp:sp>
    <dsp:sp modelId="{71306435-D4AA-4CD2-A338-962746545133}">
      <dsp:nvSpPr>
        <dsp:cNvPr id="0" name=""/>
        <dsp:cNvSpPr/>
      </dsp:nvSpPr>
      <dsp:spPr>
        <a:xfrm>
          <a:off x="3819781" y="2187234"/>
          <a:ext cx="910382" cy="9103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A9CE7-549B-4E0A-98D4-52788A066BC5}">
      <dsp:nvSpPr>
        <dsp:cNvPr id="0" name=""/>
        <dsp:cNvSpPr/>
      </dsp:nvSpPr>
      <dsp:spPr>
        <a:xfrm>
          <a:off x="4010961" y="2378415"/>
          <a:ext cx="528021" cy="528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9B4681-B3EE-4B76-9466-3E90B0ACF711}">
      <dsp:nvSpPr>
        <dsp:cNvPr id="0" name=""/>
        <dsp:cNvSpPr/>
      </dsp:nvSpPr>
      <dsp:spPr>
        <a:xfrm>
          <a:off x="4925245" y="2187234"/>
          <a:ext cx="2145901" cy="9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b="1" kern="1200"/>
            <a:t>5. *Processamento da Pergunta do Usuário*</a:t>
          </a:r>
          <a:r>
            <a:rPr lang="pt-BR" sz="1100" kern="1200"/>
            <a:t>:   - A função principal gera o embedding da pergunta, seleciona os documentos mais relevantes (Top K), e cria uma resposta utilizando a função de reescrita, retornando o resultado em formato JSON.</a:t>
          </a:r>
          <a:endParaRPr lang="en-US" sz="1100" kern="1200"/>
        </a:p>
      </dsp:txBody>
      <dsp:txXfrm>
        <a:off x="4925245" y="2187234"/>
        <a:ext cx="2145901" cy="910382"/>
      </dsp:txXfrm>
    </dsp:sp>
    <dsp:sp modelId="{8347F7BA-3A63-46D3-90E9-23197C348000}">
      <dsp:nvSpPr>
        <dsp:cNvPr id="0" name=""/>
        <dsp:cNvSpPr/>
      </dsp:nvSpPr>
      <dsp:spPr>
        <a:xfrm>
          <a:off x="7445054" y="2187234"/>
          <a:ext cx="910382" cy="9103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FA488-6AF7-4308-A5B9-07935308AD29}">
      <dsp:nvSpPr>
        <dsp:cNvPr id="0" name=""/>
        <dsp:cNvSpPr/>
      </dsp:nvSpPr>
      <dsp:spPr>
        <a:xfrm>
          <a:off x="7636234" y="2378415"/>
          <a:ext cx="528021" cy="5280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C78DA-6BDC-4503-A1E4-CC2E7F34A666}">
      <dsp:nvSpPr>
        <dsp:cNvPr id="0" name=""/>
        <dsp:cNvSpPr/>
      </dsp:nvSpPr>
      <dsp:spPr>
        <a:xfrm>
          <a:off x="8539896" y="2340270"/>
          <a:ext cx="2145901" cy="9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b="1" kern="1200" dirty="0"/>
            <a:t>6. *Manuseio de Erros*: </a:t>
          </a:r>
          <a:r>
            <a:rPr lang="pt-BR" sz="1100" kern="1200" dirty="0"/>
            <a:t>  - Cada etapa principal do processo inclui tratamento de exceções para evitar que o código falhe completamente em caso de erro.Este código implementa um pipeline de processamento de perguntas com base em embeddings, busca os documentos mais relevantes e gera uma resposta reescrita automaticamente.</a:t>
          </a:r>
          <a:endParaRPr lang="en-US" sz="1100" kern="1200" dirty="0"/>
        </a:p>
      </dsp:txBody>
      <dsp:txXfrm>
        <a:off x="8539896" y="2340270"/>
        <a:ext cx="2145901" cy="910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8D535-856D-4698-9A8A-E9F988C201FE}">
      <dsp:nvSpPr>
        <dsp:cNvPr id="0" name=""/>
        <dsp:cNvSpPr/>
      </dsp:nvSpPr>
      <dsp:spPr>
        <a:xfrm>
          <a:off x="0" y="6025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Otimização com Next.js</a:t>
          </a:r>
          <a:r>
            <a:rPr lang="pt-BR" sz="1400" kern="1200"/>
            <a:t>: Utilizamos Next.js para uma navegação fluida entre páginas e Server-Side Rendering para carregamento rápido e eficiente.</a:t>
          </a:r>
          <a:endParaRPr lang="en-US" sz="1400" kern="1200"/>
        </a:p>
      </dsp:txBody>
      <dsp:txXfrm>
        <a:off x="27187" y="87442"/>
        <a:ext cx="7835967" cy="502546"/>
      </dsp:txXfrm>
    </dsp:sp>
    <dsp:sp modelId="{FB6FB24D-BE01-463B-ACE8-00DE9EF559D9}">
      <dsp:nvSpPr>
        <dsp:cNvPr id="0" name=""/>
        <dsp:cNvSpPr/>
      </dsp:nvSpPr>
      <dsp:spPr>
        <a:xfrm>
          <a:off x="0" y="65749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React e Componentização</a:t>
          </a:r>
          <a:endParaRPr lang="en-US" sz="1400" kern="1200"/>
        </a:p>
      </dsp:txBody>
      <dsp:txXfrm>
        <a:off x="27187" y="684682"/>
        <a:ext cx="7835967" cy="502546"/>
      </dsp:txXfrm>
    </dsp:sp>
    <dsp:sp modelId="{AAC6CCA1-28DD-4536-A8FE-D14C4612E0AD}">
      <dsp:nvSpPr>
        <dsp:cNvPr id="0" name=""/>
        <dsp:cNvSpPr/>
      </dsp:nvSpPr>
      <dsp:spPr>
        <a:xfrm>
          <a:off x="0" y="125473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UI Modular com React</a:t>
          </a:r>
          <a:r>
            <a:rPr lang="pt-BR" sz="1400" kern="1200"/>
            <a:t>: Desenvolvemos componentes reutilizáveis para maior consistência e facilidade na manutenção do código.</a:t>
          </a:r>
          <a:endParaRPr lang="en-US" sz="1400" kern="1200"/>
        </a:p>
      </dsp:txBody>
      <dsp:txXfrm>
        <a:off x="27187" y="1281922"/>
        <a:ext cx="7835967" cy="502546"/>
      </dsp:txXfrm>
    </dsp:sp>
    <dsp:sp modelId="{E56D96DD-FBF3-481E-96A0-34DC4277989D}">
      <dsp:nvSpPr>
        <dsp:cNvPr id="0" name=""/>
        <dsp:cNvSpPr/>
      </dsp:nvSpPr>
      <dsp:spPr>
        <a:xfrm>
          <a:off x="0" y="185197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Gerenciamento de Estado e Validação</a:t>
          </a:r>
          <a:endParaRPr lang="en-US" sz="1400" kern="1200"/>
        </a:p>
      </dsp:txBody>
      <dsp:txXfrm>
        <a:off x="27187" y="1879162"/>
        <a:ext cx="7835967" cy="502546"/>
      </dsp:txXfrm>
    </dsp:sp>
    <dsp:sp modelId="{07E06F6B-05DC-4883-8A6A-BFD8872CA1AA}">
      <dsp:nvSpPr>
        <dsp:cNvPr id="0" name=""/>
        <dsp:cNvSpPr/>
      </dsp:nvSpPr>
      <dsp:spPr>
        <a:xfrm>
          <a:off x="0" y="244921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Hooks e Validação</a:t>
          </a:r>
          <a:r>
            <a:rPr lang="pt-BR" sz="1400" kern="1200"/>
            <a:t>: Empregamos hooks do React para o estado e Formik/Yup para validação de formulários, garantindo dados precisos.</a:t>
          </a:r>
          <a:endParaRPr lang="en-US" sz="1400" kern="1200"/>
        </a:p>
      </dsp:txBody>
      <dsp:txXfrm>
        <a:off x="27187" y="2476402"/>
        <a:ext cx="7835967" cy="502546"/>
      </dsp:txXfrm>
    </dsp:sp>
    <dsp:sp modelId="{CB2E660D-0DDF-48D9-9EED-3BCAB674B54A}">
      <dsp:nvSpPr>
        <dsp:cNvPr id="0" name=""/>
        <dsp:cNvSpPr/>
      </dsp:nvSpPr>
      <dsp:spPr>
        <a:xfrm>
          <a:off x="0" y="304645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Tailwind CSS e Autenticação</a:t>
          </a:r>
          <a:endParaRPr lang="en-US" sz="1400" kern="1200"/>
        </a:p>
      </dsp:txBody>
      <dsp:txXfrm>
        <a:off x="27187" y="3073642"/>
        <a:ext cx="7835967" cy="502546"/>
      </dsp:txXfrm>
    </dsp:sp>
    <dsp:sp modelId="{95BACB72-0373-48F1-954B-8F56B1E737B9}">
      <dsp:nvSpPr>
        <dsp:cNvPr id="0" name=""/>
        <dsp:cNvSpPr/>
      </dsp:nvSpPr>
      <dsp:spPr>
        <a:xfrm>
          <a:off x="0" y="3643695"/>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Estilo e Segurança</a:t>
          </a:r>
          <a:r>
            <a:rPr lang="pt-BR" sz="1400" kern="1200"/>
            <a:t>: Com Tailwind CSS, criamos uma interface elegante e responsiva, enquanto a autenticação robusta protege as rotas do usuário.</a:t>
          </a:r>
          <a:endParaRPr lang="en-US" sz="1400" kern="1200"/>
        </a:p>
      </dsp:txBody>
      <dsp:txXfrm>
        <a:off x="27187" y="3670882"/>
        <a:ext cx="7835967" cy="502546"/>
      </dsp:txXfrm>
    </dsp:sp>
    <dsp:sp modelId="{C01772BE-95BD-460A-8C41-971DC9936CFF}">
      <dsp:nvSpPr>
        <dsp:cNvPr id="0" name=""/>
        <dsp:cNvSpPr/>
      </dsp:nvSpPr>
      <dsp:spPr>
        <a:xfrm>
          <a:off x="0" y="4240936"/>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Comunicação Backend e Interatividade</a:t>
          </a:r>
          <a:endParaRPr lang="en-US" sz="1400" kern="1200"/>
        </a:p>
      </dsp:txBody>
      <dsp:txXfrm>
        <a:off x="27187" y="4268123"/>
        <a:ext cx="7835967" cy="502546"/>
      </dsp:txXfrm>
    </dsp:sp>
    <dsp:sp modelId="{A0F0F571-C1E4-4B65-B5A3-135264E52149}">
      <dsp:nvSpPr>
        <dsp:cNvPr id="0" name=""/>
        <dsp:cNvSpPr/>
      </dsp:nvSpPr>
      <dsp:spPr>
        <a:xfrm>
          <a:off x="0" y="4838176"/>
          <a:ext cx="7890341" cy="556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kern="1200"/>
            <a:t>Integração e Feedback em Tempo Real</a:t>
          </a:r>
          <a:r>
            <a:rPr lang="pt-BR" sz="1400" kern="1200"/>
            <a:t>: Requisições HTTP para comunicação efetiva com o backend e interatividade visual instantânea melhoram a experiência do usuário.</a:t>
          </a:r>
          <a:endParaRPr lang="en-US" sz="1400" kern="1200"/>
        </a:p>
      </dsp:txBody>
      <dsp:txXfrm>
        <a:off x="27187" y="4865363"/>
        <a:ext cx="7835967" cy="502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9C1BC-7135-4B8D-AEAA-9FAB2530C723}">
      <dsp:nvSpPr>
        <dsp:cNvPr id="0" name=""/>
        <dsp:cNvSpPr/>
      </dsp:nvSpPr>
      <dsp:spPr>
        <a:xfrm>
          <a:off x="0" y="167323"/>
          <a:ext cx="7352413" cy="6048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dirty="0"/>
            <a:t>FastAPI com Uvicorn</a:t>
          </a:r>
          <a:r>
            <a:rPr lang="pt-BR" sz="1100" kern="1200" dirty="0"/>
            <a:t>: Adotamos o FastAPI para construir nossa API, aproveitando sua performance assíncrona e facilidade de uso. Combinado com o Uvicorn, um servidor ASGI, garantimos respostas rápidas e confiáveis, essenciais para a interatividade do chatbot.</a:t>
          </a:r>
          <a:endParaRPr lang="en-US" sz="1100" kern="1200" dirty="0"/>
        </a:p>
      </dsp:txBody>
      <dsp:txXfrm>
        <a:off x="29528" y="196851"/>
        <a:ext cx="7293357" cy="545834"/>
      </dsp:txXfrm>
    </dsp:sp>
    <dsp:sp modelId="{72E75F05-9B79-4350-8439-25842C1EAB44}">
      <dsp:nvSpPr>
        <dsp:cNvPr id="0" name=""/>
        <dsp:cNvSpPr/>
      </dsp:nvSpPr>
      <dsp:spPr>
        <a:xfrm>
          <a:off x="0" y="803893"/>
          <a:ext cx="7352413" cy="604890"/>
        </a:xfrm>
        <a:prstGeom prst="roundRect">
          <a:avLst/>
        </a:prstGeom>
        <a:solidFill>
          <a:schemeClr val="accent5">
            <a:hueOff val="-1519019"/>
            <a:satOff val="-103"/>
            <a:lumOff val="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Arquitetura Monolítica Modular</a:t>
          </a:r>
          <a:endParaRPr lang="en-US" sz="1100" kern="1200"/>
        </a:p>
      </dsp:txBody>
      <dsp:txXfrm>
        <a:off x="29528" y="833421"/>
        <a:ext cx="7293357" cy="545834"/>
      </dsp:txXfrm>
    </dsp:sp>
    <dsp:sp modelId="{90C19484-EBE7-42C4-B9B4-6C7FF0D29D32}">
      <dsp:nvSpPr>
        <dsp:cNvPr id="0" name=""/>
        <dsp:cNvSpPr/>
      </dsp:nvSpPr>
      <dsp:spPr>
        <a:xfrm>
          <a:off x="0" y="1440464"/>
          <a:ext cx="7352413" cy="604890"/>
        </a:xfrm>
        <a:prstGeom prst="roundRect">
          <a:avLst/>
        </a:prstGeom>
        <a:solidFill>
          <a:schemeClr val="accent5">
            <a:hueOff val="-3038037"/>
            <a:satOff val="-207"/>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Monolito Modular para Clean Architecture</a:t>
          </a:r>
          <a:r>
            <a:rPr lang="pt-BR" sz="1100" kern="1200"/>
            <a:t>: Estruturamos nossa aplicação como um monolito modular, seguindo os princípios da Clean Architecture. Cada módulo é projetado para ser autônomo, promovendo a clareza do código e a separação de preocupações.</a:t>
          </a:r>
          <a:endParaRPr lang="en-US" sz="1100" kern="1200"/>
        </a:p>
      </dsp:txBody>
      <dsp:txXfrm>
        <a:off x="29528" y="1469992"/>
        <a:ext cx="7293357" cy="545834"/>
      </dsp:txXfrm>
    </dsp:sp>
    <dsp:sp modelId="{F755CF1C-21B6-46B3-B18C-5FBDD2231B8C}">
      <dsp:nvSpPr>
        <dsp:cNvPr id="0" name=""/>
        <dsp:cNvSpPr/>
      </dsp:nvSpPr>
      <dsp:spPr>
        <a:xfrm>
          <a:off x="0" y="2077034"/>
          <a:ext cx="7352413" cy="604890"/>
        </a:xfrm>
        <a:prstGeom prst="roundRect">
          <a:avLst/>
        </a:prstGeom>
        <a:solidFill>
          <a:schemeClr val="accent5">
            <a:hueOff val="-4557056"/>
            <a:satOff val="-310"/>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Padrões de Repositório e Contexto Delimitado</a:t>
          </a:r>
          <a:endParaRPr lang="en-US" sz="1100" kern="1200"/>
        </a:p>
      </dsp:txBody>
      <dsp:txXfrm>
        <a:off x="29528" y="2106562"/>
        <a:ext cx="7293357" cy="545834"/>
      </dsp:txXfrm>
    </dsp:sp>
    <dsp:sp modelId="{F979BFDA-F17B-4286-AFB1-1E3E0A560456}">
      <dsp:nvSpPr>
        <dsp:cNvPr id="0" name=""/>
        <dsp:cNvSpPr/>
      </dsp:nvSpPr>
      <dsp:spPr>
        <a:xfrm>
          <a:off x="0" y="2713604"/>
          <a:ext cx="7352413" cy="604890"/>
        </a:xfrm>
        <a:prstGeom prst="roundRect">
          <a:avLst/>
        </a:prstGeom>
        <a:solidFill>
          <a:schemeClr val="accent5">
            <a:hueOff val="-6076075"/>
            <a:satOff val="-413"/>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Repository e Bounded Context</a:t>
          </a:r>
          <a:r>
            <a:rPr lang="pt-BR" sz="1100" kern="1200"/>
            <a:t>: Inspirados no Domain-Driven Design (DDD), implementamos o padrão de repositório para abstrair a lógica de acesso a dados. Utilizamos o conceito de Bounded Context para manter os módulos isolados, evitando sobreposições e conflitos entre diferentes contextos de serviço.</a:t>
          </a:r>
          <a:endParaRPr lang="en-US" sz="1100" kern="1200"/>
        </a:p>
      </dsp:txBody>
      <dsp:txXfrm>
        <a:off x="29528" y="2743132"/>
        <a:ext cx="7293357" cy="545834"/>
      </dsp:txXfrm>
    </dsp:sp>
    <dsp:sp modelId="{569ECE14-BF13-4DC1-BF4B-14BBD77DDE62}">
      <dsp:nvSpPr>
        <dsp:cNvPr id="0" name=""/>
        <dsp:cNvSpPr/>
      </dsp:nvSpPr>
      <dsp:spPr>
        <a:xfrm>
          <a:off x="0" y="3350174"/>
          <a:ext cx="7352413" cy="604890"/>
        </a:xfrm>
        <a:prstGeom prst="roundRect">
          <a:avLst/>
        </a:prstGeom>
        <a:solidFill>
          <a:schemeClr val="accent5">
            <a:hueOff val="-7595094"/>
            <a:satOff val="-516"/>
            <a:lumOff val="12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Código Escalável e Mantenível</a:t>
          </a:r>
          <a:endParaRPr lang="en-US" sz="1100" kern="1200"/>
        </a:p>
      </dsp:txBody>
      <dsp:txXfrm>
        <a:off x="29528" y="3379702"/>
        <a:ext cx="7293357" cy="545834"/>
      </dsp:txXfrm>
    </dsp:sp>
    <dsp:sp modelId="{72D3AAF8-58B1-4B45-A420-DE1C601138C4}">
      <dsp:nvSpPr>
        <dsp:cNvPr id="0" name=""/>
        <dsp:cNvSpPr/>
      </dsp:nvSpPr>
      <dsp:spPr>
        <a:xfrm>
          <a:off x="0" y="3986744"/>
          <a:ext cx="7352413" cy="604890"/>
        </a:xfrm>
        <a:prstGeom prst="roundRect">
          <a:avLst/>
        </a:prstGeom>
        <a:solidFill>
          <a:schemeClr val="accent5">
            <a:hueOff val="-9114112"/>
            <a:satOff val="-620"/>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Escalabilidade e Manutenibilidade</a:t>
          </a:r>
          <a:r>
            <a:rPr lang="pt-BR" sz="1100" kern="1200"/>
            <a:t>: O código foi cuidadosamente projetado para facilitar a escalabilidade e manutenção. Isso permite adaptações rápidas às mudanças de requisitos e facilita a expansão conforme o crescimento das demandas municipais.</a:t>
          </a:r>
          <a:endParaRPr lang="en-US" sz="1100" kern="1200"/>
        </a:p>
      </dsp:txBody>
      <dsp:txXfrm>
        <a:off x="29528" y="4016272"/>
        <a:ext cx="7293357" cy="545834"/>
      </dsp:txXfrm>
    </dsp:sp>
    <dsp:sp modelId="{89CFE927-9676-4503-8F54-F455FF9C70C6}">
      <dsp:nvSpPr>
        <dsp:cNvPr id="0" name=""/>
        <dsp:cNvSpPr/>
      </dsp:nvSpPr>
      <dsp:spPr>
        <a:xfrm>
          <a:off x="0" y="4623314"/>
          <a:ext cx="7352413" cy="604890"/>
        </a:xfrm>
        <a:prstGeom prst="roundRect">
          <a:avLst/>
        </a:prstGeom>
        <a:solidFill>
          <a:schemeClr val="accent5">
            <a:hueOff val="-10633130"/>
            <a:satOff val="-723"/>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Banco de Dados em Docker</a:t>
          </a:r>
          <a:endParaRPr lang="en-US" sz="1100" kern="1200"/>
        </a:p>
      </dsp:txBody>
      <dsp:txXfrm>
        <a:off x="29528" y="4652842"/>
        <a:ext cx="7293357" cy="545834"/>
      </dsp:txXfrm>
    </dsp:sp>
    <dsp:sp modelId="{F9229944-7324-4085-B2A3-F4602E87ABA2}">
      <dsp:nvSpPr>
        <dsp:cNvPr id="0" name=""/>
        <dsp:cNvSpPr/>
      </dsp:nvSpPr>
      <dsp:spPr>
        <a:xfrm>
          <a:off x="0" y="5259884"/>
          <a:ext cx="7352413" cy="604890"/>
        </a:xfrm>
        <a:prstGeom prst="roundRect">
          <a:avLst/>
        </a:prstGeom>
        <a:solidFill>
          <a:schemeClr val="accent5">
            <a:hueOff val="-12152150"/>
            <a:satOff val="-826"/>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Banco de Dados em Docker</a:t>
          </a:r>
          <a:r>
            <a:rPr lang="pt-BR" sz="1100" kern="1200"/>
            <a:t>: Para maximizar a portabilidade e minimizar as configurações locais, o banco de dados PostgreSQL está contido em um Docker. Isso elimina a necessidade de instalação direta do banco de dados nas máquinas dos desenvolvedores, simplificando o processo de setup e garantindo um ambiente consistente.</a:t>
          </a:r>
          <a:endParaRPr lang="en-US" sz="1100" kern="1200"/>
        </a:p>
      </dsp:txBody>
      <dsp:txXfrm>
        <a:off x="29528" y="5289412"/>
        <a:ext cx="7293357" cy="5458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6F699-6A6A-4A37-A912-71AB32ADBAC4}"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3724-0739-405B-B569-980A278208A6}" type="slidenum">
              <a:rPr lang="en-US" smtClean="0"/>
              <a:t>‹#›</a:t>
            </a:fld>
            <a:endParaRPr lang="en-US"/>
          </a:p>
        </p:txBody>
      </p:sp>
    </p:spTree>
    <p:extLst>
      <p:ext uri="{BB962C8B-B14F-4D97-AF65-F5344CB8AC3E}">
        <p14:creationId xmlns:p14="http://schemas.microsoft.com/office/powerpoint/2010/main" val="3207179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In this presentation, we will explore how to fine-tune RAG with OpenAI API to create a chatbot of ESG municipal politics using several state and municipal documents. We will cover the basic concepts of fine-tuning with RAG and OpenAI API, how RAG works, and include organograms explaining the project.</a:t>
            </a:r>
          </a:p>
        </p:txBody>
      </p:sp>
      <p:sp>
        <p:nvSpPr>
          <p:cNvPr id="4" name="Slide Number Placeholder 3"/>
          <p:cNvSpPr>
            <a:spLocks noGrp="1"/>
          </p:cNvSpPr>
          <p:nvPr>
            <p:ph type="sldNum" sz="quarter" idx="5"/>
          </p:nvPr>
        </p:nvSpPr>
        <p:spPr/>
        <p:txBody>
          <a:bodyPr/>
          <a:lstStyle/>
          <a:p>
            <a:fld id="{1778B66E-6447-4316-A366-4E199F55E989}" type="slidenum">
              <a:rPr lang="en-US" smtClean="0"/>
              <a:t>1</a:t>
            </a:fld>
            <a:endParaRPr lang="en-US"/>
          </a:p>
        </p:txBody>
      </p:sp>
    </p:spTree>
    <p:extLst>
      <p:ext uri="{BB962C8B-B14F-4D97-AF65-F5344CB8AC3E}">
        <p14:creationId xmlns:p14="http://schemas.microsoft.com/office/powerpoint/2010/main" val="379434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introducing the concept of fine-tuning with RAG and OpenAI API, exploring how it works and its relevance to ESG municipal politics. Then, we will delve into how RAG works with OpenAI API and explain the different components that make up the system. Next, we will provide details on how the project was executed and include organograms explaining the process. Finally, we will examine ESG Municipal Politics in more detail, discussing how the chatbot can be used to address the concerns of citizens and local governments.</a:t>
            </a:r>
          </a:p>
        </p:txBody>
      </p:sp>
      <p:sp>
        <p:nvSpPr>
          <p:cNvPr id="4" name="Slide Number Placeholder 3"/>
          <p:cNvSpPr>
            <a:spLocks noGrp="1"/>
          </p:cNvSpPr>
          <p:nvPr>
            <p:ph type="sldNum" sz="quarter" idx="5"/>
          </p:nvPr>
        </p:nvSpPr>
        <p:spPr/>
        <p:txBody>
          <a:bodyPr/>
          <a:lstStyle/>
          <a:p>
            <a:fld id="{1778B66E-6447-4316-A366-4E199F55E989}" type="slidenum">
              <a:rPr lang="en-US" smtClean="0"/>
              <a:t>2</a:t>
            </a:fld>
            <a:endParaRPr lang="en-US"/>
          </a:p>
        </p:txBody>
      </p:sp>
    </p:spTree>
    <p:extLst>
      <p:ext uri="{BB962C8B-B14F-4D97-AF65-F5344CB8AC3E}">
        <p14:creationId xmlns:p14="http://schemas.microsoft.com/office/powerpoint/2010/main" val="356341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Fine-tuning is a machine learning technique that involves adapting a pre-trained model to a new task. RAG is a recently developed model that uses retriever-reader architecture to answer questions based on large amounts of unstructured text. OpenAI API provides access to a range of powerful machine learning models, including RAG. Combining these technologies allows for the creation of a chatbot that can answer complex questions related to ESG municipal politics.</a:t>
            </a:r>
          </a:p>
        </p:txBody>
      </p:sp>
      <p:sp>
        <p:nvSpPr>
          <p:cNvPr id="4" name="Slide Number Placeholder 3"/>
          <p:cNvSpPr>
            <a:spLocks noGrp="1"/>
          </p:cNvSpPr>
          <p:nvPr>
            <p:ph type="sldNum" sz="quarter" idx="5"/>
          </p:nvPr>
        </p:nvSpPr>
        <p:spPr/>
        <p:txBody>
          <a:bodyPr/>
          <a:lstStyle/>
          <a:p>
            <a:fld id="{1778B66E-6447-4316-A366-4E199F55E989}" type="slidenum">
              <a:rPr lang="en-US" smtClean="0"/>
              <a:t>3</a:t>
            </a:fld>
            <a:endParaRPr lang="en-US"/>
          </a:p>
        </p:txBody>
      </p:sp>
    </p:spTree>
    <p:extLst>
      <p:ext uri="{BB962C8B-B14F-4D97-AF65-F5344CB8AC3E}">
        <p14:creationId xmlns:p14="http://schemas.microsoft.com/office/powerpoint/2010/main" val="359945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ESG Municipal Politics is an important area that requires accurate and relevant information. The chatbot created using fine-tuned RAG with OpenAI API can be used to provide citizens and local governments with quick and accurate answers to questions related to ESG municipal politics. We will explore different use cases for the chatbot and how it can be used to support decision-making processes.</a:t>
            </a:r>
          </a:p>
        </p:txBody>
      </p:sp>
      <p:sp>
        <p:nvSpPr>
          <p:cNvPr id="4" name="Slide Number Placeholder 3"/>
          <p:cNvSpPr>
            <a:spLocks noGrp="1"/>
          </p:cNvSpPr>
          <p:nvPr>
            <p:ph type="sldNum" sz="quarter" idx="5"/>
          </p:nvPr>
        </p:nvSpPr>
        <p:spPr/>
        <p:txBody>
          <a:bodyPr/>
          <a:lstStyle/>
          <a:p>
            <a:fld id="{1778B66E-6447-4316-A366-4E199F55E989}" type="slidenum">
              <a:rPr lang="en-US" smtClean="0"/>
              <a:t>8</a:t>
            </a:fld>
            <a:endParaRPr lang="en-US"/>
          </a:p>
        </p:txBody>
      </p:sp>
    </p:spTree>
    <p:extLst>
      <p:ext uri="{BB962C8B-B14F-4D97-AF65-F5344CB8AC3E}">
        <p14:creationId xmlns:p14="http://schemas.microsoft.com/office/powerpoint/2010/main" val="130976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Fine-tuning RAG with OpenAI API is a powerful technique that can be used to create a chatbot capable of answering complex questions related to ESG municipal politics. We have explored the basic concepts of fine-tuning, how RAG works with OpenAI API, and provided an overview of the project organograms. We have also discussed how the chatbot can be used to support decision-making processes related to ESG Municipal Politics. </a:t>
            </a:r>
          </a:p>
        </p:txBody>
      </p:sp>
      <p:sp>
        <p:nvSpPr>
          <p:cNvPr id="4" name="Slide Number Placeholder 3"/>
          <p:cNvSpPr>
            <a:spLocks noGrp="1"/>
          </p:cNvSpPr>
          <p:nvPr>
            <p:ph type="sldNum" sz="quarter" idx="5"/>
          </p:nvPr>
        </p:nvSpPr>
        <p:spPr/>
        <p:txBody>
          <a:bodyPr/>
          <a:lstStyle/>
          <a:p>
            <a:fld id="{1778B66E-6447-4316-A366-4E199F55E989}" type="slidenum">
              <a:rPr lang="en-US" smtClean="0"/>
              <a:t>9</a:t>
            </a:fld>
            <a:endParaRPr lang="en-US"/>
          </a:p>
        </p:txBody>
      </p:sp>
    </p:spTree>
    <p:extLst>
      <p:ext uri="{BB962C8B-B14F-4D97-AF65-F5344CB8AC3E}">
        <p14:creationId xmlns:p14="http://schemas.microsoft.com/office/powerpoint/2010/main" val="211772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10/20/2024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62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10/20/2024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7497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10/20/2024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64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10/20/2024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1917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10/20/2024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30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10/20/2024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702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10/20/2024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5331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10/20/2024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351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10/20/2024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3989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10/20/2024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0430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10/20/2024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6363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10/20/2024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552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026" name="Picture 2" descr="BCG Creates BCG X as New Hybrid of Consulting and Tech Build &amp; Design  Capabilities">
            <a:extLst>
              <a:ext uri="{FF2B5EF4-FFF2-40B4-BE49-F238E27FC236}">
                <a16:creationId xmlns:a16="http://schemas.microsoft.com/office/drawing/2014/main" id="{72BFC8E3-177E-50B6-6438-A5595BF6F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6" r="14096" b="1"/>
          <a:stretch/>
        </p:blipFill>
        <p:spPr bwMode="auto">
          <a:xfrm>
            <a:off x="-47575" y="-2"/>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0637D2E-DBB1-1F4A-033D-8BF103F8E917}"/>
              </a:ext>
            </a:extLst>
          </p:cNvPr>
          <p:cNvSpPr>
            <a:spLocks noGrp="1"/>
          </p:cNvSpPr>
          <p:nvPr>
            <p:ph type="ctrTitle"/>
          </p:nvPr>
        </p:nvSpPr>
        <p:spPr>
          <a:xfrm>
            <a:off x="457195" y="701964"/>
            <a:ext cx="5370950" cy="3640303"/>
          </a:xfrm>
        </p:spPr>
        <p:txBody>
          <a:bodyPr anchor="t">
            <a:normAutofit/>
          </a:bodyPr>
          <a:lstStyle/>
          <a:p>
            <a:r>
              <a:rPr lang="en-US" sz="6000">
                <a:solidFill>
                  <a:srgbClr val="FFFFFF"/>
                </a:solidFill>
              </a:rPr>
              <a:t>Grupo 2</a:t>
            </a:r>
          </a:p>
        </p:txBody>
      </p:sp>
      <p:sp>
        <p:nvSpPr>
          <p:cNvPr id="3" name="Subtitle 2">
            <a:extLst>
              <a:ext uri="{FF2B5EF4-FFF2-40B4-BE49-F238E27FC236}">
                <a16:creationId xmlns:a16="http://schemas.microsoft.com/office/drawing/2014/main" id="{5994C103-8D68-71C0-36F0-083D24CD71F5}"/>
              </a:ext>
            </a:extLst>
          </p:cNvPr>
          <p:cNvSpPr>
            <a:spLocks noGrp="1"/>
          </p:cNvSpPr>
          <p:nvPr>
            <p:ph type="subTitle" idx="1"/>
          </p:nvPr>
        </p:nvSpPr>
        <p:spPr>
          <a:xfrm>
            <a:off x="468090" y="5253050"/>
            <a:ext cx="3888419" cy="969264"/>
          </a:xfrm>
        </p:spPr>
        <p:txBody>
          <a:bodyPr anchor="t">
            <a:normAutofit/>
          </a:bodyPr>
          <a:lstStyle/>
          <a:p>
            <a:pPr>
              <a:lnSpc>
                <a:spcPct val="120000"/>
              </a:lnSpc>
            </a:pPr>
            <a:r>
              <a:rPr lang="en-US" sz="1100">
                <a:solidFill>
                  <a:srgbClr val="FFFFFF"/>
                </a:solidFill>
              </a:rPr>
              <a:t>Criação de um chatbot para ajudar a prefeitura a desenvolver gestão ecológica  </a:t>
            </a:r>
          </a:p>
        </p:txBody>
      </p:sp>
      <p:cxnSp>
        <p:nvCxnSpPr>
          <p:cNvPr id="1044" name="Straight Connector 1043">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9236A9-E983-DA28-A159-553453CE38C5}"/>
              </a:ext>
            </a:extLst>
          </p:cNvPr>
          <p:cNvSpPr txBox="1"/>
          <p:nvPr/>
        </p:nvSpPr>
        <p:spPr>
          <a:xfrm>
            <a:off x="9734543" y="101799"/>
            <a:ext cx="2799203" cy="1200329"/>
          </a:xfrm>
          <a:prstGeom prst="rect">
            <a:avLst/>
          </a:prstGeom>
          <a:noFill/>
        </p:spPr>
        <p:txBody>
          <a:bodyPr wrap="square" rtlCol="0">
            <a:spAutoFit/>
          </a:bodyPr>
          <a:lstStyle/>
          <a:p>
            <a:r>
              <a:rPr lang="en-US" dirty="0" err="1"/>
              <a:t>Kauã</a:t>
            </a:r>
            <a:r>
              <a:rPr lang="en-US" dirty="0"/>
              <a:t> Gomes</a:t>
            </a:r>
          </a:p>
          <a:p>
            <a:r>
              <a:rPr lang="en-US" dirty="0"/>
              <a:t>Michael Linker</a:t>
            </a:r>
          </a:p>
          <a:p>
            <a:r>
              <a:rPr lang="en-US" dirty="0"/>
              <a:t>Sabrina Costa</a:t>
            </a:r>
          </a:p>
          <a:p>
            <a:r>
              <a:rPr lang="en-US" dirty="0"/>
              <a:t>Wellington Chida</a:t>
            </a:r>
          </a:p>
        </p:txBody>
      </p:sp>
      <p:sp>
        <p:nvSpPr>
          <p:cNvPr id="5" name="TextBox 4">
            <a:extLst>
              <a:ext uri="{FF2B5EF4-FFF2-40B4-BE49-F238E27FC236}">
                <a16:creationId xmlns:a16="http://schemas.microsoft.com/office/drawing/2014/main" id="{1D0E8A5E-7F0F-64DB-7571-0CF78C2D22BC}"/>
              </a:ext>
            </a:extLst>
          </p:cNvPr>
          <p:cNvSpPr txBox="1"/>
          <p:nvPr/>
        </p:nvSpPr>
        <p:spPr>
          <a:xfrm>
            <a:off x="4658697" y="3401407"/>
            <a:ext cx="4389376"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Introdução</a:t>
            </a:r>
            <a:r>
              <a:rPr lang="en-US" dirty="0"/>
              <a:t> e </a:t>
            </a:r>
            <a:r>
              <a:rPr lang="en-US" dirty="0" err="1"/>
              <a:t>Descrição</a:t>
            </a:r>
            <a:r>
              <a:rPr lang="en-US" dirty="0"/>
              <a:t> do Projeto</a:t>
            </a:r>
          </a:p>
          <a:p>
            <a:pPr marL="285750" indent="-285750">
              <a:buFont typeface="Arial" panose="020B0604020202020204" pitchFamily="34" charset="0"/>
              <a:buChar char="•"/>
            </a:pPr>
            <a:r>
              <a:rPr lang="en-US" dirty="0" err="1"/>
              <a:t>Detalhes</a:t>
            </a:r>
            <a:r>
              <a:rPr lang="en-US" dirty="0"/>
              <a:t> </a:t>
            </a:r>
            <a:r>
              <a:rPr lang="en-US" dirty="0" err="1"/>
              <a:t>Técnicos</a:t>
            </a:r>
            <a:endParaRPr lang="en-US" dirty="0"/>
          </a:p>
          <a:p>
            <a:pPr marL="285750" indent="-285750">
              <a:buFont typeface="Arial" panose="020B0604020202020204" pitchFamily="34" charset="0"/>
              <a:buChar char="•"/>
            </a:pPr>
            <a:r>
              <a:rPr lang="en-US" dirty="0" err="1"/>
              <a:t>Características</a:t>
            </a:r>
            <a:r>
              <a:rPr lang="en-US" dirty="0"/>
              <a:t> e </a:t>
            </a:r>
            <a:r>
              <a:rPr lang="en-US" dirty="0" err="1"/>
              <a:t>Resultados</a:t>
            </a:r>
            <a:endParaRPr lang="en-US" dirty="0"/>
          </a:p>
          <a:p>
            <a:pPr marL="285750" indent="-285750">
              <a:buFont typeface="Arial" panose="020B0604020202020204" pitchFamily="34" charset="0"/>
              <a:buChar char="•"/>
            </a:pPr>
            <a:r>
              <a:rPr lang="en-US" dirty="0" err="1"/>
              <a:t>Conclusão</a:t>
            </a:r>
            <a:r>
              <a:rPr lang="en-US" dirty="0"/>
              <a:t> e Benchmarks</a:t>
            </a:r>
          </a:p>
        </p:txBody>
      </p:sp>
    </p:spTree>
    <p:extLst>
      <p:ext uri="{BB962C8B-B14F-4D97-AF65-F5344CB8AC3E}">
        <p14:creationId xmlns:p14="http://schemas.microsoft.com/office/powerpoint/2010/main" val="8370664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Artificial Intelligence digital concept with brain shape">
            <a:extLst>
              <a:ext uri="{FF2B5EF4-FFF2-40B4-BE49-F238E27FC236}">
                <a16:creationId xmlns:a16="http://schemas.microsoft.com/office/drawing/2014/main" id="{261281B0-EEDC-477B-BE33-D27DDF2841D4}"/>
              </a:ext>
            </a:extLst>
          </p:cNvPr>
          <p:cNvPicPr>
            <a:picLocks noGrp="1" noChangeAspect="1"/>
          </p:cNvPicPr>
          <p:nvPr>
            <p:ph sz="half" idx="1"/>
          </p:nvPr>
        </p:nvPicPr>
        <p:blipFill>
          <a:blip r:embed="rId3"/>
          <a:srcRect l="17853" r="6723"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25C3E4-EA9A-A535-383E-64F67B617633}"/>
              </a:ext>
            </a:extLst>
          </p:cNvPr>
          <p:cNvSpPr>
            <a:spLocks noGrp="1"/>
          </p:cNvSpPr>
          <p:nvPr>
            <p:ph type="title"/>
          </p:nvPr>
        </p:nvSpPr>
        <p:spPr>
          <a:xfrm>
            <a:off x="219075" y="914401"/>
            <a:ext cx="4727829" cy="1477817"/>
          </a:xfrm>
        </p:spPr>
        <p:txBody>
          <a:bodyPr vert="horz" lIns="91440" tIns="45720" rIns="91440" bIns="45720" rtlCol="0" anchor="t">
            <a:normAutofit/>
          </a:bodyPr>
          <a:lstStyle/>
          <a:p>
            <a:r>
              <a:rPr lang="en-US" dirty="0"/>
              <a:t>Overview do </a:t>
            </a:r>
            <a:r>
              <a:rPr lang="en-US" dirty="0" err="1"/>
              <a:t>desafio</a:t>
            </a:r>
            <a:endParaRPr lang="en-US" dirty="0"/>
          </a:p>
        </p:txBody>
      </p:sp>
      <p:sp>
        <p:nvSpPr>
          <p:cNvPr id="4" name="Content Placeholder 3">
            <a:extLst>
              <a:ext uri="{FF2B5EF4-FFF2-40B4-BE49-F238E27FC236}">
                <a16:creationId xmlns:a16="http://schemas.microsoft.com/office/drawing/2014/main" id="{985E4CD9-B708-AF16-A9C3-CC1660EA182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53051" y="185738"/>
            <a:ext cx="6619874" cy="6486524"/>
          </a:xfrm>
        </p:spPr>
        <p:txBody>
          <a:bodyPr>
            <a:noAutofit/>
          </a:bodyPr>
          <a:lstStyle/>
          <a:p>
            <a:pPr marL="0" indent="0">
              <a:buNone/>
            </a:pPr>
            <a:r>
              <a:rPr lang="pt-BR" sz="1400" b="1" dirty="0"/>
              <a:t>O Desafio:</a:t>
            </a:r>
            <a:endParaRPr lang="pt-BR" sz="1400" dirty="0"/>
          </a:p>
          <a:p>
            <a:r>
              <a:rPr lang="pt-BR" sz="1100" dirty="0"/>
              <a:t>Desenvolvimento de uma ferramenta inovadora baseada em LLM (Large Language Models) para aprimorar a gestão ecológica no Brasil para apoiar aos prefeitos e gestores públicos na criação de políticas ambientais sustentáveis e baseadas em dados.</a:t>
            </a:r>
          </a:p>
          <a:p>
            <a:pPr marL="0" indent="0">
              <a:buNone/>
            </a:pPr>
            <a:r>
              <a:rPr lang="pt-BR" sz="1400" b="1" dirty="0"/>
              <a:t>O Produto Proposto:</a:t>
            </a:r>
            <a:endParaRPr lang="pt-BR" sz="1400" dirty="0"/>
          </a:p>
          <a:p>
            <a:r>
              <a:rPr lang="pt-BR" sz="1100" dirty="0"/>
              <a:t>Interface amigável para interação direta com prefeitos, provendo assistência especializada em tempo real </a:t>
            </a:r>
          </a:p>
          <a:p>
            <a:r>
              <a:rPr lang="pt-BR" sz="1100" dirty="0"/>
              <a:t>Implementação de um chatbot de ponta a ponta, desde o entendimento da legislação ambiental até a sugestão de políticas personalizadas.</a:t>
            </a:r>
          </a:p>
          <a:p>
            <a:pPr marL="0" indent="0">
              <a:buNone/>
            </a:pPr>
            <a:r>
              <a:rPr lang="pt-BR" sz="1400" b="1" dirty="0"/>
              <a:t>Benefícios do Chatbot:</a:t>
            </a:r>
            <a:endParaRPr lang="pt-BR" sz="1400" dirty="0"/>
          </a:p>
          <a:p>
            <a:r>
              <a:rPr lang="pt-BR" sz="1100" dirty="0"/>
              <a:t>Estímulo ao desenvolvimento de políticas ecológicas mais efetivas e inovadoras.</a:t>
            </a:r>
          </a:p>
          <a:p>
            <a:r>
              <a:rPr lang="pt-BR" sz="1100" dirty="0"/>
              <a:t>Desenvolvimento de ideias novas</a:t>
            </a:r>
          </a:p>
          <a:p>
            <a:r>
              <a:rPr lang="pt-BR" sz="1100" dirty="0"/>
              <a:t>Criação de um ambiente colaborativo que incentiva a inovação e a criatividade na gestão ambiental.</a:t>
            </a:r>
          </a:p>
          <a:p>
            <a:r>
              <a:rPr lang="pt-BR" sz="1100" dirty="0"/>
              <a:t>Utilização de tecnologia de ponta para identificar soluções e estratégias inéditas no campo ecológico.</a:t>
            </a:r>
          </a:p>
          <a:p>
            <a:pPr marL="0" indent="0">
              <a:buNone/>
            </a:pPr>
            <a:r>
              <a:rPr lang="pt-BR" sz="1400" b="1" dirty="0"/>
              <a:t>Impacto e Alcance</a:t>
            </a:r>
            <a:r>
              <a:rPr lang="pt-BR" sz="1100" b="1" dirty="0"/>
              <a:t>:</a:t>
            </a:r>
            <a:endParaRPr lang="pt-BR" sz="1100" dirty="0"/>
          </a:p>
          <a:p>
            <a:r>
              <a:rPr lang="pt-BR" sz="1100" dirty="0"/>
              <a:t>Empoderamento de líderes locais para decisões informadas e estratégicas.</a:t>
            </a:r>
          </a:p>
          <a:p>
            <a:r>
              <a:rPr lang="pt-BR" sz="1100" dirty="0"/>
              <a:t>Promoção da sustentabilidade e do bem-estar social por meio de políticas ambientais robustas.</a:t>
            </a:r>
          </a:p>
          <a:p>
            <a:r>
              <a:rPr lang="pt-BR" sz="1100" dirty="0"/>
              <a:t>Contribuição significativa para o fortalecimento da governança ambiental em todo o Brasil.</a:t>
            </a:r>
          </a:p>
        </p:txBody>
      </p:sp>
    </p:spTree>
    <p:extLst>
      <p:ext uri="{BB962C8B-B14F-4D97-AF65-F5344CB8AC3E}">
        <p14:creationId xmlns:p14="http://schemas.microsoft.com/office/powerpoint/2010/main" val="1358556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83" name="Straight Connector 108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085" name="Rectangle 1084">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030" name="Picture 6" descr="Science of Learning">
            <a:extLst>
              <a:ext uri="{FF2B5EF4-FFF2-40B4-BE49-F238E27FC236}">
                <a16:creationId xmlns:a16="http://schemas.microsoft.com/office/drawing/2014/main" id="{85A46C11-09F3-CB62-4471-E7CBB98D9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854" r="23378" b="-2"/>
          <a:stretch/>
        </p:blipFill>
        <p:spPr bwMode="auto">
          <a:xfrm>
            <a:off x="1" y="2613892"/>
            <a:ext cx="3739895" cy="3689359"/>
          </a:xfrm>
          <a:prstGeom prst="rect">
            <a:avLst/>
          </a:prstGeom>
          <a:noFill/>
          <a:extLst>
            <a:ext uri="{909E8E84-426E-40DD-AFC4-6F175D3DCCD1}">
              <a14:hiddenFill xmlns:a14="http://schemas.microsoft.com/office/drawing/2010/main">
                <a:solidFill>
                  <a:srgbClr val="FFFFFF"/>
                </a:solidFill>
              </a14:hiddenFill>
            </a:ext>
          </a:extLst>
        </p:spPr>
      </p:pic>
      <p:cxnSp>
        <p:nvCxnSpPr>
          <p:cNvPr id="1087" name="Straight Connector 1086">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373989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6093A15-6365-62B8-5DCA-6849F0BB3FA2}"/>
              </a:ext>
            </a:extLst>
          </p:cNvPr>
          <p:cNvSpPr>
            <a:spLocks noGrp="1"/>
          </p:cNvSpPr>
          <p:nvPr>
            <p:ph type="title"/>
          </p:nvPr>
        </p:nvSpPr>
        <p:spPr>
          <a:xfrm>
            <a:off x="640080" y="914401"/>
            <a:ext cx="3099816" cy="1477817"/>
          </a:xfrm>
        </p:spPr>
        <p:txBody>
          <a:bodyPr vert="horz" lIns="91440" tIns="45720" rIns="91440" bIns="45720" rtlCol="0" anchor="t">
            <a:normAutofit/>
          </a:bodyPr>
          <a:lstStyle/>
          <a:p>
            <a:r>
              <a:rPr lang="en-US" sz="3600" dirty="0"/>
              <a:t>Nosso foco:</a:t>
            </a:r>
          </a:p>
        </p:txBody>
      </p:sp>
      <p:graphicFrame>
        <p:nvGraphicFramePr>
          <p:cNvPr id="1061" name="TextBox 6">
            <a:extLst>
              <a:ext uri="{FF2B5EF4-FFF2-40B4-BE49-F238E27FC236}">
                <a16:creationId xmlns:a16="http://schemas.microsoft.com/office/drawing/2014/main" id="{19387FA2-527F-1D05-3138-9D5C824DC116}"/>
              </a:ext>
            </a:extLst>
          </p:cNvPr>
          <p:cNvGraphicFramePr/>
          <p:nvPr>
            <p:extLst>
              <p:ext uri="{D42A27DB-BD31-4B8C-83A1-F6EECF244321}">
                <p14:modId xmlns:p14="http://schemas.microsoft.com/office/powerpoint/2010/main" val="856040384"/>
              </p:ext>
            </p:extLst>
          </p:nvPr>
        </p:nvGraphicFramePr>
        <p:xfrm>
          <a:off x="4325537" y="1014984"/>
          <a:ext cx="7205472" cy="52882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271270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C267E-EA70-FC69-6B45-5BBBA6EFDBE4}"/>
              </a:ext>
            </a:extLst>
          </p:cNvPr>
          <p:cNvSpPr>
            <a:spLocks noGrp="1"/>
          </p:cNvSpPr>
          <p:nvPr>
            <p:ph type="title"/>
          </p:nvPr>
        </p:nvSpPr>
        <p:spPr>
          <a:xfrm>
            <a:off x="640079" y="570750"/>
            <a:ext cx="10890929" cy="1387934"/>
          </a:xfrm>
        </p:spPr>
        <p:txBody>
          <a:bodyPr anchor="b">
            <a:normAutofit/>
          </a:bodyPr>
          <a:lstStyle/>
          <a:p>
            <a:r>
              <a:rPr lang="en-US" dirty="0"/>
              <a:t>Data Engineering</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BEED51E-467C-5F28-38BF-67A2582C9466}"/>
              </a:ext>
            </a:extLst>
          </p:cNvPr>
          <p:cNvGraphicFramePr>
            <a:graphicFrameLocks noGrp="1"/>
          </p:cNvGraphicFramePr>
          <p:nvPr>
            <p:ph idx="1"/>
            <p:extLst>
              <p:ext uri="{D42A27DB-BD31-4B8C-83A1-F6EECF244321}">
                <p14:modId xmlns:p14="http://schemas.microsoft.com/office/powerpoint/2010/main" val="1426083183"/>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833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C267E-EA70-FC69-6B45-5BBBA6EFDBE4}"/>
              </a:ext>
            </a:extLst>
          </p:cNvPr>
          <p:cNvSpPr>
            <a:spLocks noGrp="1"/>
          </p:cNvSpPr>
          <p:nvPr>
            <p:ph type="title"/>
          </p:nvPr>
        </p:nvSpPr>
        <p:spPr>
          <a:xfrm>
            <a:off x="640079" y="570750"/>
            <a:ext cx="10890929" cy="1387934"/>
          </a:xfrm>
        </p:spPr>
        <p:txBody>
          <a:bodyPr anchor="b">
            <a:normAutofit/>
          </a:bodyPr>
          <a:lstStyle/>
          <a:p>
            <a:r>
              <a:rPr lang="en-US" dirty="0"/>
              <a:t>Data Science</a:t>
            </a:r>
          </a:p>
        </p:txBody>
      </p:sp>
      <p:cxnSp>
        <p:nvCxnSpPr>
          <p:cNvPr id="24" name="Straight Connector 23">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4264250-62D4-47F5-C7B2-B9C7E49FEA20}"/>
              </a:ext>
            </a:extLst>
          </p:cNvPr>
          <p:cNvGraphicFramePr>
            <a:graphicFrameLocks noGrp="1"/>
          </p:cNvGraphicFramePr>
          <p:nvPr>
            <p:ph idx="1"/>
            <p:extLst>
              <p:ext uri="{D42A27DB-BD31-4B8C-83A1-F6EECF244321}">
                <p14:modId xmlns:p14="http://schemas.microsoft.com/office/powerpoint/2010/main" val="4042606195"/>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42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EC267E-EA70-FC69-6B45-5BBBA6EFDBE4}"/>
              </a:ext>
            </a:extLst>
          </p:cNvPr>
          <p:cNvSpPr>
            <a:spLocks noGrp="1"/>
          </p:cNvSpPr>
          <p:nvPr>
            <p:ph type="title"/>
          </p:nvPr>
        </p:nvSpPr>
        <p:spPr>
          <a:xfrm>
            <a:off x="640080" y="914399"/>
            <a:ext cx="3000587" cy="4160520"/>
          </a:xfrm>
        </p:spPr>
        <p:txBody>
          <a:bodyPr anchor="t">
            <a:normAutofit/>
          </a:bodyPr>
          <a:lstStyle/>
          <a:p>
            <a:r>
              <a:rPr lang="en-US" sz="3600"/>
              <a:t>Front End</a:t>
            </a:r>
          </a:p>
        </p:txBody>
      </p:sp>
      <p:cxnSp>
        <p:nvCxnSpPr>
          <p:cNvPr id="22" name="Straight Connector 21">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4" name="Content Placeholder 5">
            <a:extLst>
              <a:ext uri="{FF2B5EF4-FFF2-40B4-BE49-F238E27FC236}">
                <a16:creationId xmlns:a16="http://schemas.microsoft.com/office/drawing/2014/main" id="{4D80E8DB-1D62-36F1-4465-5986598E0908}"/>
              </a:ext>
            </a:extLst>
          </p:cNvPr>
          <p:cNvGraphicFramePr>
            <a:graphicFrameLocks noGrp="1"/>
          </p:cNvGraphicFramePr>
          <p:nvPr>
            <p:ph idx="1"/>
          </p:nvPr>
        </p:nvGraphicFramePr>
        <p:xfrm>
          <a:off x="3640666" y="744280"/>
          <a:ext cx="7890341" cy="5455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58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C267E-EA70-FC69-6B45-5BBBA6EFDBE4}"/>
              </a:ext>
            </a:extLst>
          </p:cNvPr>
          <p:cNvSpPr>
            <a:spLocks noGrp="1"/>
          </p:cNvSpPr>
          <p:nvPr>
            <p:ph type="title"/>
          </p:nvPr>
        </p:nvSpPr>
        <p:spPr>
          <a:xfrm>
            <a:off x="640080" y="1371600"/>
            <a:ext cx="3677920" cy="3919267"/>
          </a:xfrm>
        </p:spPr>
        <p:txBody>
          <a:bodyPr anchor="t">
            <a:normAutofit/>
          </a:bodyPr>
          <a:lstStyle/>
          <a:p>
            <a:r>
              <a:rPr lang="en-US" dirty="0"/>
              <a:t>Back End</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64F4998-4279-20B9-747B-E43124D8995C}"/>
              </a:ext>
            </a:extLst>
          </p:cNvPr>
          <p:cNvGraphicFramePr>
            <a:graphicFrameLocks noGrp="1"/>
          </p:cNvGraphicFramePr>
          <p:nvPr>
            <p:ph idx="1"/>
            <p:extLst>
              <p:ext uri="{D42A27DB-BD31-4B8C-83A1-F6EECF244321}">
                <p14:modId xmlns:p14="http://schemas.microsoft.com/office/powerpoint/2010/main" val="4028753898"/>
              </p:ext>
            </p:extLst>
          </p:nvPr>
        </p:nvGraphicFramePr>
        <p:xfrm>
          <a:off x="4178595" y="265820"/>
          <a:ext cx="7352413" cy="603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03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E8A8E-7DCE-06B8-5A5E-699F99E9947B}"/>
              </a:ext>
            </a:extLst>
          </p:cNvPr>
          <p:cNvSpPr>
            <a:spLocks noGrp="1"/>
          </p:cNvSpPr>
          <p:nvPr>
            <p:ph type="title"/>
          </p:nvPr>
        </p:nvSpPr>
        <p:spPr>
          <a:xfrm>
            <a:off x="640080" y="1371601"/>
            <a:ext cx="2743200" cy="3865417"/>
          </a:xfrm>
        </p:spPr>
        <p:txBody>
          <a:bodyPr anchor="t">
            <a:normAutofit/>
          </a:bodyPr>
          <a:lstStyle/>
          <a:p>
            <a:r>
              <a:rPr lang="en-US" sz="3400"/>
              <a:t>Resultados</a:t>
            </a:r>
          </a:p>
        </p:txBody>
      </p:sp>
      <p:sp>
        <p:nvSpPr>
          <p:cNvPr id="3" name="Content Placeholder 2">
            <a:extLst>
              <a:ext uri="{FF2B5EF4-FFF2-40B4-BE49-F238E27FC236}">
                <a16:creationId xmlns:a16="http://schemas.microsoft.com/office/drawing/2014/main" id="{0C009D83-6F53-3A6C-4D8C-69F80A699AD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023361" y="1371600"/>
            <a:ext cx="7507648" cy="4926317"/>
          </a:xfrm>
        </p:spPr>
        <p:txBody>
          <a:bodyPr anchor="t">
            <a:normAutofit/>
          </a:bodyPr>
          <a:lstStyle/>
          <a:p>
            <a:pPr>
              <a:lnSpc>
                <a:spcPct val="110000"/>
              </a:lnSpc>
            </a:pPr>
            <a:r>
              <a:rPr lang="pt-BR" sz="1600" b="1"/>
              <a:t>Segurança de Dados</a:t>
            </a:r>
            <a:r>
              <a:rPr lang="pt-BR" sz="1600"/>
              <a:t>: Aplicativo com autenticação de usuário, assegurando acesso confidencial e seguro às funcionalidades do chatbot.</a:t>
            </a:r>
          </a:p>
          <a:p>
            <a:pPr>
              <a:lnSpc>
                <a:spcPct val="110000"/>
              </a:lnSpc>
            </a:pPr>
            <a:r>
              <a:rPr lang="pt-BR" sz="1600" b="1"/>
              <a:t>Precisão Informativa</a:t>
            </a:r>
            <a:r>
              <a:rPr lang="pt-BR" sz="1600"/>
              <a:t>: Capacidade de interpretar e sintetizar dados de PDFs municipais, entregando informações verificadas para suporte à decisão.</a:t>
            </a:r>
          </a:p>
          <a:p>
            <a:pPr>
              <a:lnSpc>
                <a:spcPct val="110000"/>
              </a:lnSpc>
            </a:pPr>
            <a:r>
              <a:rPr lang="pt-BR" sz="1600" b="1"/>
              <a:t>Orientação Customizada</a:t>
            </a:r>
            <a:r>
              <a:rPr lang="pt-BR" sz="1600"/>
              <a:t>: Chatbot equipado para prover planos de ação climática ajustados às especificidades e necessidades de cada prefeitura.</a:t>
            </a:r>
          </a:p>
          <a:p>
            <a:pPr>
              <a:lnSpc>
                <a:spcPct val="110000"/>
              </a:lnSpc>
            </a:pPr>
            <a:r>
              <a:rPr lang="pt-BR" sz="1600" b="1"/>
              <a:t>Usabilidade Aprimorada</a:t>
            </a:r>
            <a:r>
              <a:rPr lang="pt-BR" sz="1600"/>
              <a:t>: Front end desenvolvido com foco na experiência do usuário, permitindo uma navegação intuitiva e eficiente.</a:t>
            </a:r>
          </a:p>
          <a:p>
            <a:pPr>
              <a:lnSpc>
                <a:spcPct val="110000"/>
              </a:lnSpc>
            </a:pPr>
            <a:r>
              <a:rPr lang="pt-BR" sz="1600" b="1"/>
              <a:t>Resiliência Climática</a:t>
            </a:r>
            <a:r>
              <a:rPr lang="pt-BR" sz="1600"/>
              <a:t>: Ferramentas e insights orientados para fortalecer a capacidade dos municípios em responder a desafios climáticos com eficácia.</a:t>
            </a:r>
          </a:p>
          <a:p>
            <a:pPr>
              <a:lnSpc>
                <a:spcPct val="110000"/>
              </a:lnSpc>
            </a:pPr>
            <a:r>
              <a:rPr lang="pt-BR" sz="1600" b="1"/>
              <a:t>Atualização Contínua</a:t>
            </a:r>
            <a:r>
              <a:rPr lang="pt-BR" sz="1600"/>
              <a:t>: Sistema projetado para fácil atualização e expansão de dados, mantendo o chatbot informado e relevante.</a:t>
            </a:r>
          </a:p>
          <a:p>
            <a:pPr>
              <a:lnSpc>
                <a:spcPct val="110000"/>
              </a:lnSpc>
            </a:pPr>
            <a:r>
              <a:rPr lang="pt-BR" sz="1600" b="1"/>
              <a:t>Impacto Direcionado</a:t>
            </a:r>
            <a:r>
              <a:rPr lang="pt-BR" sz="1600"/>
              <a:t>: Contribuição direta para a formação de estratégias de sustentabilidade, alinhadas com os objetivos ambientais globais e locais.</a:t>
            </a:r>
          </a:p>
          <a:p>
            <a:pPr marL="0" indent="0">
              <a:lnSpc>
                <a:spcPct val="110000"/>
              </a:lnSpc>
              <a:spcBef>
                <a:spcPts val="2500"/>
              </a:spcBef>
              <a:buNone/>
            </a:pPr>
            <a:endParaRPr lang="en-US" sz="1600"/>
          </a:p>
        </p:txBody>
      </p:sp>
      <p:cxnSp>
        <p:nvCxnSpPr>
          <p:cNvPr id="15" name="Straight Connector 14">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49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028DE-F47C-1476-3212-84ABDB103403}"/>
              </a:ext>
            </a:extLst>
          </p:cNvPr>
          <p:cNvSpPr>
            <a:spLocks noGrp="1"/>
          </p:cNvSpPr>
          <p:nvPr>
            <p:ph type="title"/>
          </p:nvPr>
        </p:nvSpPr>
        <p:spPr>
          <a:xfrm>
            <a:off x="640080" y="1371601"/>
            <a:ext cx="4297680" cy="1789608"/>
          </a:xfrm>
        </p:spPr>
        <p:txBody>
          <a:bodyPr anchor="t">
            <a:normAutofit/>
          </a:bodyPr>
          <a:lstStyle/>
          <a:p>
            <a:r>
              <a:rPr lang="pt-BR"/>
              <a:t>Conclusão e benchmarks</a:t>
            </a:r>
            <a:endParaRPr lang="en-US"/>
          </a:p>
        </p:txBody>
      </p:sp>
      <p:sp>
        <p:nvSpPr>
          <p:cNvPr id="3" name="Content Placeholder 2">
            <a:extLst>
              <a:ext uri="{FF2B5EF4-FFF2-40B4-BE49-F238E27FC236}">
                <a16:creationId xmlns:a16="http://schemas.microsoft.com/office/drawing/2014/main" id="{81A7DAA8-AE83-B061-B657-27F98619F9CB}"/>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371601"/>
            <a:ext cx="5888736" cy="4926323"/>
          </a:xfrm>
        </p:spPr>
        <p:txBody>
          <a:bodyPr>
            <a:normAutofit/>
          </a:bodyPr>
          <a:lstStyle/>
          <a:p>
            <a:pPr marL="0" indent="0">
              <a:lnSpc>
                <a:spcPct val="110000"/>
              </a:lnSpc>
              <a:buNone/>
            </a:pPr>
            <a:r>
              <a:rPr lang="pt-BR" sz="1100" b="1" dirty="0"/>
              <a:t>Expectativas de Conclusão para o Chatbot Climático</a:t>
            </a:r>
          </a:p>
          <a:p>
            <a:pPr>
              <a:lnSpc>
                <a:spcPct val="110000"/>
              </a:lnSpc>
            </a:pPr>
            <a:r>
              <a:rPr lang="pt-BR" sz="1100" b="1" dirty="0"/>
              <a:t>Eficiência Operacional</a:t>
            </a:r>
            <a:r>
              <a:rPr lang="pt-BR" sz="1100" dirty="0"/>
              <a:t>: Antecipamos que a implementação do chatbot otimizará o tempo de planejamento dos prefeitos, agilizando a criação de planos de ação climática.</a:t>
            </a:r>
          </a:p>
          <a:p>
            <a:pPr>
              <a:lnSpc>
                <a:spcPct val="110000"/>
              </a:lnSpc>
            </a:pPr>
            <a:r>
              <a:rPr lang="pt-BR" sz="1100" b="1" dirty="0"/>
              <a:t>Adoção Facilitada</a:t>
            </a:r>
            <a:r>
              <a:rPr lang="pt-BR" sz="1100" dirty="0"/>
              <a:t>: Esperamos que a interface intuitiva e o processo de login seguro incentivem uma rápida adoção do sistema pelos prefeitos após o lançamento.</a:t>
            </a:r>
          </a:p>
          <a:p>
            <a:pPr>
              <a:lnSpc>
                <a:spcPct val="110000"/>
              </a:lnSpc>
            </a:pPr>
            <a:r>
              <a:rPr lang="pt-BR" sz="1100" b="1" dirty="0"/>
              <a:t>Acurácia de Dados</a:t>
            </a:r>
            <a:r>
              <a:rPr lang="pt-BR" sz="1100" dirty="0"/>
              <a:t>: Projetamos um alto nível de precisão na extração e no fornecimento de informações, fundamentais para decisões políticas embasadas.</a:t>
            </a:r>
          </a:p>
          <a:p>
            <a:pPr marL="0" indent="0">
              <a:lnSpc>
                <a:spcPct val="110000"/>
              </a:lnSpc>
              <a:buNone/>
            </a:pPr>
            <a:r>
              <a:rPr lang="pt-BR" sz="1100" b="1" dirty="0"/>
              <a:t>Benchmarks Projetados para o Projeto</a:t>
            </a:r>
          </a:p>
          <a:p>
            <a:pPr>
              <a:lnSpc>
                <a:spcPct val="110000"/>
              </a:lnSpc>
            </a:pPr>
            <a:r>
              <a:rPr lang="pt-BR" sz="1100" b="1" dirty="0"/>
              <a:t>Tempo de Resposta</a:t>
            </a:r>
            <a:r>
              <a:rPr lang="pt-BR" sz="1100" dirty="0"/>
              <a:t>: Estabelecemos como meta que o chatbot responda às consultas dos usuários em menos de 2 segundos, garantindo interações ágeis.</a:t>
            </a:r>
          </a:p>
          <a:p>
            <a:pPr>
              <a:lnSpc>
                <a:spcPct val="110000"/>
              </a:lnSpc>
            </a:pPr>
            <a:r>
              <a:rPr lang="pt-BR" sz="1100" b="1" dirty="0"/>
              <a:t>Precisão das Informações</a:t>
            </a:r>
            <a:r>
              <a:rPr lang="pt-BR" sz="1100" dirty="0"/>
              <a:t>: Nosso objetivo é manter uma acurácia de informações superior a 95%, assegurando a confiabilidade dos dados apresentados.</a:t>
            </a:r>
          </a:p>
          <a:p>
            <a:pPr>
              <a:lnSpc>
                <a:spcPct val="110000"/>
              </a:lnSpc>
            </a:pPr>
            <a:r>
              <a:rPr lang="pt-BR" sz="1100" b="1" dirty="0"/>
              <a:t>Escalabilidade do Sistema</a:t>
            </a:r>
            <a:r>
              <a:rPr lang="pt-BR" sz="1100" dirty="0"/>
              <a:t>: O sistema foi projetado para escalar facilmente, com a expectativa de manter a performance estável à medida que o número de usuários aumenta.</a:t>
            </a:r>
          </a:p>
        </p:txBody>
      </p:sp>
      <p:cxnSp>
        <p:nvCxnSpPr>
          <p:cNvPr id="17" name="Straight Connector 16">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Graphic 11" descr="Questions">
            <a:extLst>
              <a:ext uri="{FF2B5EF4-FFF2-40B4-BE49-F238E27FC236}">
                <a16:creationId xmlns:a16="http://schemas.microsoft.com/office/drawing/2014/main" id="{53D965AF-AC45-542D-A2B1-A6E694F41F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280" y="3552264"/>
            <a:ext cx="2745660" cy="2745660"/>
          </a:xfrm>
          <a:prstGeom prst="rect">
            <a:avLst/>
          </a:prstGeom>
        </p:spPr>
      </p:pic>
    </p:spTree>
    <p:extLst>
      <p:ext uri="{BB962C8B-B14F-4D97-AF65-F5344CB8AC3E}">
        <p14:creationId xmlns:p14="http://schemas.microsoft.com/office/powerpoint/2010/main" val="4116437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Dash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2768</TotalTime>
  <Words>1907</Words>
  <Application>Microsoft Office PowerPoint</Application>
  <PresentationFormat>Widescreen</PresentationFormat>
  <Paragraphs>105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Grandview Display</vt:lpstr>
      <vt:lpstr>Neue Haas Grotesk Text Pro</vt:lpstr>
      <vt:lpstr>DashVTI</vt:lpstr>
      <vt:lpstr>Grupo 2</vt:lpstr>
      <vt:lpstr>Overview do desafio</vt:lpstr>
      <vt:lpstr>Nosso foco:</vt:lpstr>
      <vt:lpstr>Data Engineering</vt:lpstr>
      <vt:lpstr>Data Science</vt:lpstr>
      <vt:lpstr>Front End</vt:lpstr>
      <vt:lpstr>Back End</vt:lpstr>
      <vt:lpstr>Resultados</vt:lpstr>
      <vt:lpstr>Conclusão e benchmarks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Linker, Michael</dc:creator>
  <cp:lastModifiedBy>Linker, Michael</cp:lastModifiedBy>
  <cp:revision>1</cp:revision>
  <dcterms:created xsi:type="dcterms:W3CDTF">2024-10-15T17:49:13Z</dcterms:created>
  <dcterms:modified xsi:type="dcterms:W3CDTF">2024-10-21T01:22:11Z</dcterms:modified>
</cp:coreProperties>
</file>