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STAVO ALMEIDA DE JESUS" initials="GADJ" lastIdx="1" clrIdx="0">
    <p:extLst>
      <p:ext uri="{19B8F6BF-5375-455C-9EA6-DF929625EA0E}">
        <p15:presenceInfo xmlns:p15="http://schemas.microsoft.com/office/powerpoint/2012/main" userId="S::gustavo.jesus13@fatec.sp.gov.br::e3517071-a347-40bf-a44b-743231e476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CC77E2-76E6-4195-8B87-136030699B9C}" v="139" dt="2020-11-26T00:26:07.268"/>
    <p1510:client id="{63DCBFDD-C162-4AA7-8B24-D7F36821F219}" v="551" dt="2020-11-26T01:20:47.444"/>
    <p1510:client id="{D06CAFBE-DFBC-4425-9B28-61903BDABED0}" v="9" dt="2020-11-26T01:24:20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LLINGTON DA SILVA" userId="S::wellington.silva154@fatec.sp.gov.br::08186f9e-0198-4923-9192-19e177010e80" providerId="AD" clId="Web-{63DCBFDD-C162-4AA7-8B24-D7F36821F219}"/>
    <pc:docChg chg="addSld delSld modSld">
      <pc:chgData name="WELLINGTON DA SILVA" userId="S::wellington.silva154@fatec.sp.gov.br::08186f9e-0198-4923-9192-19e177010e80" providerId="AD" clId="Web-{63DCBFDD-C162-4AA7-8B24-D7F36821F219}" dt="2020-11-26T01:20:46.569" v="538" actId="20577"/>
      <pc:docMkLst>
        <pc:docMk/>
      </pc:docMkLst>
      <pc:sldChg chg="modSp">
        <pc:chgData name="WELLINGTON DA SILVA" userId="S::wellington.silva154@fatec.sp.gov.br::08186f9e-0198-4923-9192-19e177010e80" providerId="AD" clId="Web-{63DCBFDD-C162-4AA7-8B24-D7F36821F219}" dt="2020-11-26T01:20:46.569" v="537" actId="20577"/>
        <pc:sldMkLst>
          <pc:docMk/>
          <pc:sldMk cId="1428285584" sldId="259"/>
        </pc:sldMkLst>
        <pc:spChg chg="mod">
          <ac:chgData name="WELLINGTON DA SILVA" userId="S::wellington.silva154@fatec.sp.gov.br::08186f9e-0198-4923-9192-19e177010e80" providerId="AD" clId="Web-{63DCBFDD-C162-4AA7-8B24-D7F36821F219}" dt="2020-11-26T01:20:46.569" v="537" actId="20577"/>
          <ac:spMkLst>
            <pc:docMk/>
            <pc:sldMk cId="1428285584" sldId="259"/>
            <ac:spMk id="3" creationId="{C0609871-B8ED-4091-B3A9-C2585AD6B462}"/>
          </ac:spMkLst>
        </pc:spChg>
      </pc:sldChg>
      <pc:sldChg chg="modSp">
        <pc:chgData name="WELLINGTON DA SILVA" userId="S::wellington.silva154@fatec.sp.gov.br::08186f9e-0198-4923-9192-19e177010e80" providerId="AD" clId="Web-{63DCBFDD-C162-4AA7-8B24-D7F36821F219}" dt="2020-11-26T00:28:47.416" v="20" actId="14100"/>
        <pc:sldMkLst>
          <pc:docMk/>
          <pc:sldMk cId="3602547709" sldId="262"/>
        </pc:sldMkLst>
        <pc:spChg chg="mod">
          <ac:chgData name="WELLINGTON DA SILVA" userId="S::wellington.silva154@fatec.sp.gov.br::08186f9e-0198-4923-9192-19e177010e80" providerId="AD" clId="Web-{63DCBFDD-C162-4AA7-8B24-D7F36821F219}" dt="2020-11-26T00:28:47.416" v="20" actId="14100"/>
          <ac:spMkLst>
            <pc:docMk/>
            <pc:sldMk cId="3602547709" sldId="262"/>
            <ac:spMk id="2" creationId="{66624EC6-D4A5-4C5F-9615-BC4A1B757851}"/>
          </ac:spMkLst>
        </pc:spChg>
      </pc:sldChg>
      <pc:sldChg chg="modSp">
        <pc:chgData name="WELLINGTON DA SILVA" userId="S::wellington.silva154@fatec.sp.gov.br::08186f9e-0198-4923-9192-19e177010e80" providerId="AD" clId="Web-{63DCBFDD-C162-4AA7-8B24-D7F36821F219}" dt="2020-11-26T00:30:06.267" v="52" actId="20577"/>
        <pc:sldMkLst>
          <pc:docMk/>
          <pc:sldMk cId="1762276311" sldId="263"/>
        </pc:sldMkLst>
        <pc:spChg chg="mod">
          <ac:chgData name="WELLINGTON DA SILVA" userId="S::wellington.silva154@fatec.sp.gov.br::08186f9e-0198-4923-9192-19e177010e80" providerId="AD" clId="Web-{63DCBFDD-C162-4AA7-8B24-D7F36821F219}" dt="2020-11-26T00:30:06.267" v="52" actId="20577"/>
          <ac:spMkLst>
            <pc:docMk/>
            <pc:sldMk cId="1762276311" sldId="263"/>
            <ac:spMk id="2" creationId="{1C06C03F-4658-41F3-99D0-047AC42909A0}"/>
          </ac:spMkLst>
        </pc:spChg>
      </pc:sldChg>
      <pc:sldChg chg="addSp delSp modSp new mod setBg">
        <pc:chgData name="WELLINGTON DA SILVA" userId="S::wellington.silva154@fatec.sp.gov.br::08186f9e-0198-4923-9192-19e177010e80" providerId="AD" clId="Web-{63DCBFDD-C162-4AA7-8B24-D7F36821F219}" dt="2020-11-26T00:32:37.234" v="141" actId="14100"/>
        <pc:sldMkLst>
          <pc:docMk/>
          <pc:sldMk cId="1779577415" sldId="264"/>
        </pc:sldMkLst>
        <pc:spChg chg="mod">
          <ac:chgData name="WELLINGTON DA SILVA" userId="S::wellington.silva154@fatec.sp.gov.br::08186f9e-0198-4923-9192-19e177010e80" providerId="AD" clId="Web-{63DCBFDD-C162-4AA7-8B24-D7F36821F219}" dt="2020-11-26T00:32:37.234" v="141" actId="14100"/>
          <ac:spMkLst>
            <pc:docMk/>
            <pc:sldMk cId="1779577415" sldId="264"/>
            <ac:spMk id="2" creationId="{63731F11-42C8-450C-957C-AF386DF467AD}"/>
          </ac:spMkLst>
        </pc:spChg>
        <pc:spChg chg="del">
          <ac:chgData name="WELLINGTON DA SILVA" userId="S::wellington.silva154@fatec.sp.gov.br::08186f9e-0198-4923-9192-19e177010e80" providerId="AD" clId="Web-{63DCBFDD-C162-4AA7-8B24-D7F36821F219}" dt="2020-11-26T00:32:00.403" v="133"/>
          <ac:spMkLst>
            <pc:docMk/>
            <pc:sldMk cId="1779577415" sldId="264"/>
            <ac:spMk id="3" creationId="{B81C42E5-920D-41E8-820A-D76A59DFACCC}"/>
          </ac:spMkLst>
        </pc:spChg>
        <pc:spChg chg="add">
          <ac:chgData name="WELLINGTON DA SILVA" userId="S::wellington.silva154@fatec.sp.gov.br::08186f9e-0198-4923-9192-19e177010e80" providerId="AD" clId="Web-{63DCBFDD-C162-4AA7-8B24-D7F36821F219}" dt="2020-11-26T00:32:06.434" v="134"/>
          <ac:spMkLst>
            <pc:docMk/>
            <pc:sldMk cId="1779577415" sldId="264"/>
            <ac:spMk id="9" creationId="{DA381740-063A-41A4-836D-85D14980EEF0}"/>
          </ac:spMkLst>
        </pc:spChg>
        <pc:spChg chg="add">
          <ac:chgData name="WELLINGTON DA SILVA" userId="S::wellington.silva154@fatec.sp.gov.br::08186f9e-0198-4923-9192-19e177010e80" providerId="AD" clId="Web-{63DCBFDD-C162-4AA7-8B24-D7F36821F219}" dt="2020-11-26T00:32:06.434" v="134"/>
          <ac:spMkLst>
            <pc:docMk/>
            <pc:sldMk cId="1779577415" sldId="264"/>
            <ac:spMk id="11" creationId="{168AB93A-48BC-4C25-A3AD-C17B5A682A94}"/>
          </ac:spMkLst>
        </pc:spChg>
        <pc:spChg chg="add">
          <ac:chgData name="WELLINGTON DA SILVA" userId="S::wellington.silva154@fatec.sp.gov.br::08186f9e-0198-4923-9192-19e177010e80" providerId="AD" clId="Web-{63DCBFDD-C162-4AA7-8B24-D7F36821F219}" dt="2020-11-26T00:32:06.434" v="134"/>
          <ac:spMkLst>
            <pc:docMk/>
            <pc:sldMk cId="1779577415" sldId="264"/>
            <ac:spMk id="13" creationId="{3FCFB1DE-0B7E-48CC-BA90-B2AB0889F9D6}"/>
          </ac:spMkLst>
        </pc:spChg>
        <pc:picChg chg="add mod ord">
          <ac:chgData name="WELLINGTON DA SILVA" userId="S::wellington.silva154@fatec.sp.gov.br::08186f9e-0198-4923-9192-19e177010e80" providerId="AD" clId="Web-{63DCBFDD-C162-4AA7-8B24-D7F36821F219}" dt="2020-11-26T00:32:21.092" v="137" actId="14100"/>
          <ac:picMkLst>
            <pc:docMk/>
            <pc:sldMk cId="1779577415" sldId="264"/>
            <ac:picMk id="4" creationId="{F823835A-92E9-4AA2-BB37-FE130152086B}"/>
          </ac:picMkLst>
        </pc:picChg>
      </pc:sldChg>
      <pc:sldChg chg="addSp delSp modSp new">
        <pc:chgData name="WELLINGTON DA SILVA" userId="S::wellington.silva154@fatec.sp.gov.br::08186f9e-0198-4923-9192-19e177010e80" providerId="AD" clId="Web-{63DCBFDD-C162-4AA7-8B24-D7F36821F219}" dt="2020-11-26T00:36:02.052" v="195" actId="14100"/>
        <pc:sldMkLst>
          <pc:docMk/>
          <pc:sldMk cId="272686918" sldId="265"/>
        </pc:sldMkLst>
        <pc:spChg chg="mod">
          <ac:chgData name="WELLINGTON DA SILVA" userId="S::wellington.silva154@fatec.sp.gov.br::08186f9e-0198-4923-9192-19e177010e80" providerId="AD" clId="Web-{63DCBFDD-C162-4AA7-8B24-D7F36821F219}" dt="2020-11-26T00:35:48.317" v="190" actId="20577"/>
          <ac:spMkLst>
            <pc:docMk/>
            <pc:sldMk cId="272686918" sldId="265"/>
            <ac:spMk id="2" creationId="{5C35DBA5-EDFB-43D6-9D0F-A3A0E9F5B43A}"/>
          </ac:spMkLst>
        </pc:spChg>
        <pc:spChg chg="del">
          <ac:chgData name="WELLINGTON DA SILVA" userId="S::wellington.silva154@fatec.sp.gov.br::08186f9e-0198-4923-9192-19e177010e80" providerId="AD" clId="Web-{63DCBFDD-C162-4AA7-8B24-D7F36821F219}" dt="2020-11-26T00:35:12.876" v="143"/>
          <ac:spMkLst>
            <pc:docMk/>
            <pc:sldMk cId="272686918" sldId="265"/>
            <ac:spMk id="3" creationId="{212F8E1F-387D-4ACF-AC9D-81193F4FCFA3}"/>
          </ac:spMkLst>
        </pc:spChg>
        <pc:picChg chg="add mod ord">
          <ac:chgData name="WELLINGTON DA SILVA" userId="S::wellington.silva154@fatec.sp.gov.br::08186f9e-0198-4923-9192-19e177010e80" providerId="AD" clId="Web-{63DCBFDD-C162-4AA7-8B24-D7F36821F219}" dt="2020-11-26T00:36:02.052" v="195" actId="14100"/>
          <ac:picMkLst>
            <pc:docMk/>
            <pc:sldMk cId="272686918" sldId="265"/>
            <ac:picMk id="4" creationId="{BD5C431A-67B3-4D9F-8F67-433D6AB829B3}"/>
          </ac:picMkLst>
        </pc:picChg>
      </pc:sldChg>
      <pc:sldChg chg="addSp delSp modSp new">
        <pc:chgData name="WELLINGTON DA SILVA" userId="S::wellington.silva154@fatec.sp.gov.br::08186f9e-0198-4923-9192-19e177010e80" providerId="AD" clId="Web-{63DCBFDD-C162-4AA7-8B24-D7F36821F219}" dt="2020-11-26T01:01:14.687" v="241" actId="20577"/>
        <pc:sldMkLst>
          <pc:docMk/>
          <pc:sldMk cId="13623173" sldId="266"/>
        </pc:sldMkLst>
        <pc:spChg chg="mod">
          <ac:chgData name="WELLINGTON DA SILVA" userId="S::wellington.silva154@fatec.sp.gov.br::08186f9e-0198-4923-9192-19e177010e80" providerId="AD" clId="Web-{63DCBFDD-C162-4AA7-8B24-D7F36821F219}" dt="2020-11-26T01:01:14.687" v="241" actId="20577"/>
          <ac:spMkLst>
            <pc:docMk/>
            <pc:sldMk cId="13623173" sldId="266"/>
            <ac:spMk id="2" creationId="{E9DF0C58-7926-450B-9F75-784F1661A852}"/>
          </ac:spMkLst>
        </pc:spChg>
        <pc:spChg chg="del">
          <ac:chgData name="WELLINGTON DA SILVA" userId="S::wellington.silva154@fatec.sp.gov.br::08186f9e-0198-4923-9192-19e177010e80" providerId="AD" clId="Web-{63DCBFDD-C162-4AA7-8B24-D7F36821F219}" dt="2020-11-26T00:56:32.045" v="197"/>
          <ac:spMkLst>
            <pc:docMk/>
            <pc:sldMk cId="13623173" sldId="266"/>
            <ac:spMk id="3" creationId="{07DE41D6-CC19-4240-8AB4-090FA932C208}"/>
          </ac:spMkLst>
        </pc:spChg>
        <pc:picChg chg="add mod ord">
          <ac:chgData name="WELLINGTON DA SILVA" userId="S::wellington.silva154@fatec.sp.gov.br::08186f9e-0198-4923-9192-19e177010e80" providerId="AD" clId="Web-{63DCBFDD-C162-4AA7-8B24-D7F36821F219}" dt="2020-11-26T00:56:43.593" v="199" actId="14100"/>
          <ac:picMkLst>
            <pc:docMk/>
            <pc:sldMk cId="13623173" sldId="266"/>
            <ac:picMk id="4" creationId="{EC6919C5-62B1-4E54-A8DF-C6B99B1B7BBE}"/>
          </ac:picMkLst>
        </pc:picChg>
      </pc:sldChg>
      <pc:sldChg chg="addSp delSp modSp new mod setBg">
        <pc:chgData name="WELLINGTON DA SILVA" userId="S::wellington.silva154@fatec.sp.gov.br::08186f9e-0198-4923-9192-19e177010e80" providerId="AD" clId="Web-{63DCBFDD-C162-4AA7-8B24-D7F36821F219}" dt="2020-11-26T01:05:56.842" v="314" actId="14100"/>
        <pc:sldMkLst>
          <pc:docMk/>
          <pc:sldMk cId="2174054573" sldId="267"/>
        </pc:sldMkLst>
        <pc:spChg chg="mod">
          <ac:chgData name="WELLINGTON DA SILVA" userId="S::wellington.silva154@fatec.sp.gov.br::08186f9e-0198-4923-9192-19e177010e80" providerId="AD" clId="Web-{63DCBFDD-C162-4AA7-8B24-D7F36821F219}" dt="2020-11-26T01:05:56.842" v="314" actId="14100"/>
          <ac:spMkLst>
            <pc:docMk/>
            <pc:sldMk cId="2174054573" sldId="267"/>
            <ac:spMk id="2" creationId="{D146FA45-ECAF-473F-8EEA-DCA484BB3AB6}"/>
          </ac:spMkLst>
        </pc:spChg>
        <pc:spChg chg="add del">
          <ac:chgData name="WELLINGTON DA SILVA" userId="S::wellington.silva154@fatec.sp.gov.br::08186f9e-0198-4923-9192-19e177010e80" providerId="AD" clId="Web-{63DCBFDD-C162-4AA7-8B24-D7F36821F219}" dt="2020-11-26T01:04:13.833" v="247"/>
          <ac:spMkLst>
            <pc:docMk/>
            <pc:sldMk cId="2174054573" sldId="267"/>
            <ac:spMk id="3" creationId="{AEDD69B7-135A-438C-97E0-DD465358AF97}"/>
          </ac:spMkLst>
        </pc:spChg>
        <pc:spChg chg="add">
          <ac:chgData name="WELLINGTON DA SILVA" userId="S::wellington.silva154@fatec.sp.gov.br::08186f9e-0198-4923-9192-19e177010e80" providerId="AD" clId="Web-{63DCBFDD-C162-4AA7-8B24-D7F36821F219}" dt="2020-11-26T01:05:09.369" v="307"/>
          <ac:spMkLst>
            <pc:docMk/>
            <pc:sldMk cId="2174054573" sldId="267"/>
            <ac:spMk id="6" creationId="{168AB93A-48BC-4C25-A3AD-C17B5A682A94}"/>
          </ac:spMkLst>
        </pc:spChg>
        <pc:spChg chg="add">
          <ac:chgData name="WELLINGTON DA SILVA" userId="S::wellington.silva154@fatec.sp.gov.br::08186f9e-0198-4923-9192-19e177010e80" providerId="AD" clId="Web-{63DCBFDD-C162-4AA7-8B24-D7F36821F219}" dt="2020-11-26T01:05:09.369" v="307"/>
          <ac:spMkLst>
            <pc:docMk/>
            <pc:sldMk cId="2174054573" sldId="267"/>
            <ac:spMk id="7" creationId="{3FCFB1DE-0B7E-48CC-BA90-B2AB0889F9D6}"/>
          </ac:spMkLst>
        </pc:spChg>
        <pc:spChg chg="add del">
          <ac:chgData name="WELLINGTON DA SILVA" userId="S::wellington.silva154@fatec.sp.gov.br::08186f9e-0198-4923-9192-19e177010e80" providerId="AD" clId="Web-{63DCBFDD-C162-4AA7-8B24-D7F36821F219}" dt="2020-11-26T01:04:07.176" v="245"/>
          <ac:spMkLst>
            <pc:docMk/>
            <pc:sldMk cId="2174054573" sldId="267"/>
            <ac:spMk id="8" creationId="{A5431333-C63D-45B4-8D35-BB340C7CB87F}"/>
          </ac:spMkLst>
        </pc:spChg>
        <pc:spChg chg="add">
          <ac:chgData name="WELLINGTON DA SILVA" userId="S::wellington.silva154@fatec.sp.gov.br::08186f9e-0198-4923-9192-19e177010e80" providerId="AD" clId="Web-{63DCBFDD-C162-4AA7-8B24-D7F36821F219}" dt="2020-11-26T01:05:09.369" v="307"/>
          <ac:spMkLst>
            <pc:docMk/>
            <pc:sldMk cId="2174054573" sldId="267"/>
            <ac:spMk id="9" creationId="{DA381740-063A-41A4-836D-85D14980EEF0}"/>
          </ac:spMkLst>
        </pc:spChg>
        <pc:spChg chg="add del">
          <ac:chgData name="WELLINGTON DA SILVA" userId="S::wellington.silva154@fatec.sp.gov.br::08186f9e-0198-4923-9192-19e177010e80" providerId="AD" clId="Web-{63DCBFDD-C162-4AA7-8B24-D7F36821F219}" dt="2020-11-26T01:04:07.176" v="245"/>
          <ac:spMkLst>
            <pc:docMk/>
            <pc:sldMk cId="2174054573" sldId="267"/>
            <ac:spMk id="11" creationId="{7B831B6F-405A-4B47-B9BB-5CA88F285844}"/>
          </ac:spMkLst>
        </pc:spChg>
        <pc:spChg chg="add del">
          <ac:chgData name="WELLINGTON DA SILVA" userId="S::wellington.silva154@fatec.sp.gov.br::08186f9e-0198-4923-9192-19e177010e80" providerId="AD" clId="Web-{63DCBFDD-C162-4AA7-8B24-D7F36821F219}" dt="2020-11-26T01:04:07.176" v="245"/>
          <ac:spMkLst>
            <pc:docMk/>
            <pc:sldMk cId="2174054573" sldId="267"/>
            <ac:spMk id="13" creationId="{3CE8AF5E-D374-4CF1-90CC-35CF73B81C3E}"/>
          </ac:spMkLst>
        </pc:spChg>
        <pc:picChg chg="add del mod ord">
          <ac:chgData name="WELLINGTON DA SILVA" userId="S::wellington.silva154@fatec.sp.gov.br::08186f9e-0198-4923-9192-19e177010e80" providerId="AD" clId="Web-{63DCBFDD-C162-4AA7-8B24-D7F36821F219}" dt="2020-11-26T01:05:22.417" v="310" actId="14100"/>
          <ac:picMkLst>
            <pc:docMk/>
            <pc:sldMk cId="2174054573" sldId="267"/>
            <ac:picMk id="4" creationId="{8F11F233-BC85-4FE3-82DC-740C8FA1E857}"/>
          </ac:picMkLst>
        </pc:picChg>
        <pc:inkChg chg="add del">
          <ac:chgData name="WELLINGTON DA SILVA" userId="S::wellington.silva154@fatec.sp.gov.br::08186f9e-0198-4923-9192-19e177010e80" providerId="AD" clId="Web-{63DCBFDD-C162-4AA7-8B24-D7F36821F219}" dt="2020-11-26T01:04:07.176" v="245"/>
          <ac:inkMkLst>
            <pc:docMk/>
            <pc:sldMk cId="2174054573" sldId="267"/>
            <ac:inkMk id="15" creationId="{070477C5-0410-4E4F-97A1-F84C2465C187}"/>
          </ac:inkMkLst>
        </pc:inkChg>
      </pc:sldChg>
      <pc:sldChg chg="addSp delSp modSp new mod setBg">
        <pc:chgData name="WELLINGTON DA SILVA" userId="S::wellington.silva154@fatec.sp.gov.br::08186f9e-0198-4923-9192-19e177010e80" providerId="AD" clId="Web-{63DCBFDD-C162-4AA7-8B24-D7F36821F219}" dt="2020-11-26T01:11:11.824" v="335" actId="14100"/>
        <pc:sldMkLst>
          <pc:docMk/>
          <pc:sldMk cId="3438083903" sldId="268"/>
        </pc:sldMkLst>
        <pc:spChg chg="mod">
          <ac:chgData name="WELLINGTON DA SILVA" userId="S::wellington.silva154@fatec.sp.gov.br::08186f9e-0198-4923-9192-19e177010e80" providerId="AD" clId="Web-{63DCBFDD-C162-4AA7-8B24-D7F36821F219}" dt="2020-11-26T01:11:11.824" v="335" actId="14100"/>
          <ac:spMkLst>
            <pc:docMk/>
            <pc:sldMk cId="3438083903" sldId="268"/>
            <ac:spMk id="2" creationId="{DFA9BD06-DF77-46BA-AF0A-65296B2B2803}"/>
          </ac:spMkLst>
        </pc:spChg>
        <pc:spChg chg="del">
          <ac:chgData name="WELLINGTON DA SILVA" userId="S::wellington.silva154@fatec.sp.gov.br::08186f9e-0198-4923-9192-19e177010e80" providerId="AD" clId="Web-{63DCBFDD-C162-4AA7-8B24-D7F36821F219}" dt="2020-11-26T01:09:15.673" v="316"/>
          <ac:spMkLst>
            <pc:docMk/>
            <pc:sldMk cId="3438083903" sldId="268"/>
            <ac:spMk id="3" creationId="{91DEB822-100F-4BD1-9DE6-7F551458C1DE}"/>
          </ac:spMkLst>
        </pc:spChg>
        <pc:spChg chg="add">
          <ac:chgData name="WELLINGTON DA SILVA" userId="S::wellington.silva154@fatec.sp.gov.br::08186f9e-0198-4923-9192-19e177010e80" providerId="AD" clId="Web-{63DCBFDD-C162-4AA7-8B24-D7F36821F219}" dt="2020-11-26T01:09:52.989" v="324"/>
          <ac:spMkLst>
            <pc:docMk/>
            <pc:sldMk cId="3438083903" sldId="268"/>
            <ac:spMk id="9" creationId="{DA381740-063A-41A4-836D-85D14980EEF0}"/>
          </ac:spMkLst>
        </pc:spChg>
        <pc:spChg chg="add">
          <ac:chgData name="WELLINGTON DA SILVA" userId="S::wellington.silva154@fatec.sp.gov.br::08186f9e-0198-4923-9192-19e177010e80" providerId="AD" clId="Web-{63DCBFDD-C162-4AA7-8B24-D7F36821F219}" dt="2020-11-26T01:09:52.989" v="324"/>
          <ac:spMkLst>
            <pc:docMk/>
            <pc:sldMk cId="3438083903" sldId="268"/>
            <ac:spMk id="11" creationId="{168AB93A-48BC-4C25-A3AD-C17B5A682A94}"/>
          </ac:spMkLst>
        </pc:spChg>
        <pc:spChg chg="add">
          <ac:chgData name="WELLINGTON DA SILVA" userId="S::wellington.silva154@fatec.sp.gov.br::08186f9e-0198-4923-9192-19e177010e80" providerId="AD" clId="Web-{63DCBFDD-C162-4AA7-8B24-D7F36821F219}" dt="2020-11-26T01:09:52.989" v="324"/>
          <ac:spMkLst>
            <pc:docMk/>
            <pc:sldMk cId="3438083903" sldId="268"/>
            <ac:spMk id="13" creationId="{3FCFB1DE-0B7E-48CC-BA90-B2AB0889F9D6}"/>
          </ac:spMkLst>
        </pc:spChg>
        <pc:picChg chg="add mod ord">
          <ac:chgData name="WELLINGTON DA SILVA" userId="S::wellington.silva154@fatec.sp.gov.br::08186f9e-0198-4923-9192-19e177010e80" providerId="AD" clId="Web-{63DCBFDD-C162-4AA7-8B24-D7F36821F219}" dt="2020-11-26T01:10:55.854" v="334" actId="14100"/>
          <ac:picMkLst>
            <pc:docMk/>
            <pc:sldMk cId="3438083903" sldId="268"/>
            <ac:picMk id="4" creationId="{155B1009-BD15-4643-A050-9BBBC8A70CB8}"/>
          </ac:picMkLst>
        </pc:picChg>
      </pc:sldChg>
      <pc:sldChg chg="addSp delSp modSp new mod setBg">
        <pc:chgData name="WELLINGTON DA SILVA" userId="S::wellington.silva154@fatec.sp.gov.br::08186f9e-0198-4923-9192-19e177010e80" providerId="AD" clId="Web-{63DCBFDD-C162-4AA7-8B24-D7F36821F219}" dt="2020-11-26T01:13:29.743" v="458" actId="14100"/>
        <pc:sldMkLst>
          <pc:docMk/>
          <pc:sldMk cId="4091164524" sldId="269"/>
        </pc:sldMkLst>
        <pc:spChg chg="mod">
          <ac:chgData name="WELLINGTON DA SILVA" userId="S::wellington.silva154@fatec.sp.gov.br::08186f9e-0198-4923-9192-19e177010e80" providerId="AD" clId="Web-{63DCBFDD-C162-4AA7-8B24-D7F36821F219}" dt="2020-11-26T01:13:16.351" v="455" actId="14100"/>
          <ac:spMkLst>
            <pc:docMk/>
            <pc:sldMk cId="4091164524" sldId="269"/>
            <ac:spMk id="2" creationId="{9C7A082C-33B9-4148-921A-CAC9F3122F71}"/>
          </ac:spMkLst>
        </pc:spChg>
        <pc:spChg chg="del">
          <ac:chgData name="WELLINGTON DA SILVA" userId="S::wellington.silva154@fatec.sp.gov.br::08186f9e-0198-4923-9192-19e177010e80" providerId="AD" clId="Web-{63DCBFDD-C162-4AA7-8B24-D7F36821F219}" dt="2020-11-26T01:11:58.875" v="337"/>
          <ac:spMkLst>
            <pc:docMk/>
            <pc:sldMk cId="4091164524" sldId="269"/>
            <ac:spMk id="3" creationId="{3D6A9DE3-8AFD-4E6B-8705-5B9C1E0273C2}"/>
          </ac:spMkLst>
        </pc:spChg>
        <pc:spChg chg="add">
          <ac:chgData name="WELLINGTON DA SILVA" userId="S::wellington.silva154@fatec.sp.gov.br::08186f9e-0198-4923-9192-19e177010e80" providerId="AD" clId="Web-{63DCBFDD-C162-4AA7-8B24-D7F36821F219}" dt="2020-11-26T01:12:58.459" v="452"/>
          <ac:spMkLst>
            <pc:docMk/>
            <pc:sldMk cId="4091164524" sldId="269"/>
            <ac:spMk id="9" creationId="{DA381740-063A-41A4-836D-85D14980EEF0}"/>
          </ac:spMkLst>
        </pc:spChg>
        <pc:spChg chg="add">
          <ac:chgData name="WELLINGTON DA SILVA" userId="S::wellington.silva154@fatec.sp.gov.br::08186f9e-0198-4923-9192-19e177010e80" providerId="AD" clId="Web-{63DCBFDD-C162-4AA7-8B24-D7F36821F219}" dt="2020-11-26T01:12:58.459" v="452"/>
          <ac:spMkLst>
            <pc:docMk/>
            <pc:sldMk cId="4091164524" sldId="269"/>
            <ac:spMk id="11" creationId="{168AB93A-48BC-4C25-A3AD-C17B5A682A94}"/>
          </ac:spMkLst>
        </pc:spChg>
        <pc:spChg chg="add">
          <ac:chgData name="WELLINGTON DA SILVA" userId="S::wellington.silva154@fatec.sp.gov.br::08186f9e-0198-4923-9192-19e177010e80" providerId="AD" clId="Web-{63DCBFDD-C162-4AA7-8B24-D7F36821F219}" dt="2020-11-26T01:12:58.459" v="452"/>
          <ac:spMkLst>
            <pc:docMk/>
            <pc:sldMk cId="4091164524" sldId="269"/>
            <ac:spMk id="13" creationId="{3FCFB1DE-0B7E-48CC-BA90-B2AB0889F9D6}"/>
          </ac:spMkLst>
        </pc:spChg>
        <pc:picChg chg="add mod ord">
          <ac:chgData name="WELLINGTON DA SILVA" userId="S::wellington.silva154@fatec.sp.gov.br::08186f9e-0198-4923-9192-19e177010e80" providerId="AD" clId="Web-{63DCBFDD-C162-4AA7-8B24-D7F36821F219}" dt="2020-11-26T01:13:29.743" v="458" actId="14100"/>
          <ac:picMkLst>
            <pc:docMk/>
            <pc:sldMk cId="4091164524" sldId="269"/>
            <ac:picMk id="4" creationId="{27EE5E33-6AD9-4EC1-A015-771716EAF3FC}"/>
          </ac:picMkLst>
        </pc:picChg>
      </pc:sldChg>
      <pc:sldChg chg="addSp delSp modSp new mod setBg">
        <pc:chgData name="WELLINGTON DA SILVA" userId="S::wellington.silva154@fatec.sp.gov.br::08186f9e-0198-4923-9192-19e177010e80" providerId="AD" clId="Web-{63DCBFDD-C162-4AA7-8B24-D7F36821F219}" dt="2020-11-26T01:15:46.386" v="527" actId="20577"/>
        <pc:sldMkLst>
          <pc:docMk/>
          <pc:sldMk cId="2783796317" sldId="270"/>
        </pc:sldMkLst>
        <pc:spChg chg="mod">
          <ac:chgData name="WELLINGTON DA SILVA" userId="S::wellington.silva154@fatec.sp.gov.br::08186f9e-0198-4923-9192-19e177010e80" providerId="AD" clId="Web-{63DCBFDD-C162-4AA7-8B24-D7F36821F219}" dt="2020-11-26T01:15:46.386" v="527" actId="20577"/>
          <ac:spMkLst>
            <pc:docMk/>
            <pc:sldMk cId="2783796317" sldId="270"/>
            <ac:spMk id="2" creationId="{4E91E9F0-7017-4F9E-A877-21A07A9036B9}"/>
          </ac:spMkLst>
        </pc:spChg>
        <pc:spChg chg="del">
          <ac:chgData name="WELLINGTON DA SILVA" userId="S::wellington.silva154@fatec.sp.gov.br::08186f9e-0198-4923-9192-19e177010e80" providerId="AD" clId="Web-{63DCBFDD-C162-4AA7-8B24-D7F36821F219}" dt="2020-11-26T01:14:20.237" v="460"/>
          <ac:spMkLst>
            <pc:docMk/>
            <pc:sldMk cId="2783796317" sldId="270"/>
            <ac:spMk id="3" creationId="{0F83E077-E82D-4845-B252-7F0CE6A1A146}"/>
          </ac:spMkLst>
        </pc:spChg>
        <pc:spChg chg="add del mod">
          <ac:chgData name="WELLINGTON DA SILVA" userId="S::wellington.silva154@fatec.sp.gov.br::08186f9e-0198-4923-9192-19e177010e80" providerId="AD" clId="Web-{63DCBFDD-C162-4AA7-8B24-D7F36821F219}" dt="2020-11-26T01:15:23.915" v="523"/>
          <ac:spMkLst>
            <pc:docMk/>
            <pc:sldMk cId="2783796317" sldId="270"/>
            <ac:spMk id="8" creationId="{775A667F-D96B-4679-AE90-C36B9A08FDFA}"/>
          </ac:spMkLst>
        </pc:spChg>
        <pc:spChg chg="add del">
          <ac:chgData name="WELLINGTON DA SILVA" userId="S::wellington.silva154@fatec.sp.gov.br::08186f9e-0198-4923-9192-19e177010e80" providerId="AD" clId="Web-{63DCBFDD-C162-4AA7-8B24-D7F36821F219}" dt="2020-11-26T01:15:23.915" v="523"/>
          <ac:spMkLst>
            <pc:docMk/>
            <pc:sldMk cId="2783796317" sldId="270"/>
            <ac:spMk id="11" creationId="{AE6A207B-97BE-4DE3-B7BA-6EB713664F78}"/>
          </ac:spMkLst>
        </pc:spChg>
        <pc:spChg chg="add del">
          <ac:chgData name="WELLINGTON DA SILVA" userId="S::wellington.silva154@fatec.sp.gov.br::08186f9e-0198-4923-9192-19e177010e80" providerId="AD" clId="Web-{63DCBFDD-C162-4AA7-8B24-D7F36821F219}" dt="2020-11-26T01:15:23.915" v="523"/>
          <ac:spMkLst>
            <pc:docMk/>
            <pc:sldMk cId="2783796317" sldId="270"/>
            <ac:spMk id="13" creationId="{3CE8AF5E-D374-4CF1-90CC-35CF73B81C3E}"/>
          </ac:spMkLst>
        </pc:spChg>
        <pc:spChg chg="add">
          <ac:chgData name="WELLINGTON DA SILVA" userId="S::wellington.silva154@fatec.sp.gov.br::08186f9e-0198-4923-9192-19e177010e80" providerId="AD" clId="Web-{63DCBFDD-C162-4AA7-8B24-D7F36821F219}" dt="2020-11-26T01:15:23.915" v="523"/>
          <ac:spMkLst>
            <pc:docMk/>
            <pc:sldMk cId="2783796317" sldId="270"/>
            <ac:spMk id="20" creationId="{DA381740-063A-41A4-836D-85D14980EEF0}"/>
          </ac:spMkLst>
        </pc:spChg>
        <pc:spChg chg="add">
          <ac:chgData name="WELLINGTON DA SILVA" userId="S::wellington.silva154@fatec.sp.gov.br::08186f9e-0198-4923-9192-19e177010e80" providerId="AD" clId="Web-{63DCBFDD-C162-4AA7-8B24-D7F36821F219}" dt="2020-11-26T01:15:23.915" v="523"/>
          <ac:spMkLst>
            <pc:docMk/>
            <pc:sldMk cId="2783796317" sldId="270"/>
            <ac:spMk id="22" creationId="{168AB93A-48BC-4C25-A3AD-C17B5A682A94}"/>
          </ac:spMkLst>
        </pc:spChg>
        <pc:spChg chg="add">
          <ac:chgData name="WELLINGTON DA SILVA" userId="S::wellington.silva154@fatec.sp.gov.br::08186f9e-0198-4923-9192-19e177010e80" providerId="AD" clId="Web-{63DCBFDD-C162-4AA7-8B24-D7F36821F219}" dt="2020-11-26T01:15:23.915" v="523"/>
          <ac:spMkLst>
            <pc:docMk/>
            <pc:sldMk cId="2783796317" sldId="270"/>
            <ac:spMk id="24" creationId="{3FCFB1DE-0B7E-48CC-BA90-B2AB0889F9D6}"/>
          </ac:spMkLst>
        </pc:spChg>
        <pc:picChg chg="add mod ord">
          <ac:chgData name="WELLINGTON DA SILVA" userId="S::wellington.silva154@fatec.sp.gov.br::08186f9e-0198-4923-9192-19e177010e80" providerId="AD" clId="Web-{63DCBFDD-C162-4AA7-8B24-D7F36821F219}" dt="2020-11-26T01:15:34.541" v="525" actId="14100"/>
          <ac:picMkLst>
            <pc:docMk/>
            <pc:sldMk cId="2783796317" sldId="270"/>
            <ac:picMk id="4" creationId="{68452C4D-5347-47D6-802D-2167A095E4E4}"/>
          </ac:picMkLst>
        </pc:picChg>
        <pc:inkChg chg="add del">
          <ac:chgData name="WELLINGTON DA SILVA" userId="S::wellington.silva154@fatec.sp.gov.br::08186f9e-0198-4923-9192-19e177010e80" providerId="AD" clId="Web-{63DCBFDD-C162-4AA7-8B24-D7F36821F219}" dt="2020-11-26T01:15:23.915" v="523"/>
          <ac:inkMkLst>
            <pc:docMk/>
            <pc:sldMk cId="2783796317" sldId="270"/>
            <ac:inkMk id="15" creationId="{070477C5-0410-4E4F-97A1-F84C2465C187}"/>
          </ac:inkMkLst>
        </pc:inkChg>
      </pc:sldChg>
      <pc:sldChg chg="new del">
        <pc:chgData name="WELLINGTON DA SILVA" userId="S::wellington.silva154@fatec.sp.gov.br::08186f9e-0198-4923-9192-19e177010e80" providerId="AD" clId="Web-{63DCBFDD-C162-4AA7-8B24-D7F36821F219}" dt="2020-11-26T01:16:43.063" v="530"/>
        <pc:sldMkLst>
          <pc:docMk/>
          <pc:sldMk cId="254308551" sldId="271"/>
        </pc:sldMkLst>
      </pc:sldChg>
    </pc:docChg>
  </pc:docChgLst>
  <pc:docChgLst>
    <pc:chgData name="WELLINGTON DA SILVA" userId="S::wellington.silva154@fatec.sp.gov.br::08186f9e-0198-4923-9192-19e177010e80" providerId="AD" clId="Web-{43CC77E2-76E6-4195-8B87-136030699B9C}"/>
    <pc:docChg chg="addSld delSld modSld">
      <pc:chgData name="WELLINGTON DA SILVA" userId="S::wellington.silva154@fatec.sp.gov.br::08186f9e-0198-4923-9192-19e177010e80" providerId="AD" clId="Web-{43CC77E2-76E6-4195-8B87-136030699B9C}" dt="2020-11-26T00:26:07.174" v="135"/>
      <pc:docMkLst>
        <pc:docMk/>
      </pc:docMkLst>
      <pc:sldChg chg="addSp delSp modSp new mod setBg">
        <pc:chgData name="WELLINGTON DA SILVA" userId="S::wellington.silva154@fatec.sp.gov.br::08186f9e-0198-4923-9192-19e177010e80" providerId="AD" clId="Web-{43CC77E2-76E6-4195-8B87-136030699B9C}" dt="2020-11-26T00:16:39.351" v="30" actId="14100"/>
        <pc:sldMkLst>
          <pc:docMk/>
          <pc:sldMk cId="3602547709" sldId="262"/>
        </pc:sldMkLst>
        <pc:spChg chg="mod">
          <ac:chgData name="WELLINGTON DA SILVA" userId="S::wellington.silva154@fatec.sp.gov.br::08186f9e-0198-4923-9192-19e177010e80" providerId="AD" clId="Web-{43CC77E2-76E6-4195-8B87-136030699B9C}" dt="2020-11-26T00:15:53.881" v="28"/>
          <ac:spMkLst>
            <pc:docMk/>
            <pc:sldMk cId="3602547709" sldId="262"/>
            <ac:spMk id="2" creationId="{66624EC6-D4A5-4C5F-9615-BC4A1B757851}"/>
          </ac:spMkLst>
        </pc:spChg>
        <pc:spChg chg="del">
          <ac:chgData name="WELLINGTON DA SILVA" userId="S::wellington.silva154@fatec.sp.gov.br::08186f9e-0198-4923-9192-19e177010e80" providerId="AD" clId="Web-{43CC77E2-76E6-4195-8B87-136030699B9C}" dt="2020-11-26T00:15:07.661" v="1"/>
          <ac:spMkLst>
            <pc:docMk/>
            <pc:sldMk cId="3602547709" sldId="262"/>
            <ac:spMk id="3" creationId="{78F30756-A134-47A3-94EA-F7892819B4DD}"/>
          </ac:spMkLst>
        </pc:spChg>
        <pc:spChg chg="add">
          <ac:chgData name="WELLINGTON DA SILVA" userId="S::wellington.silva154@fatec.sp.gov.br::08186f9e-0198-4923-9192-19e177010e80" providerId="AD" clId="Web-{43CC77E2-76E6-4195-8B87-136030699B9C}" dt="2020-11-26T00:15:53.881" v="28"/>
          <ac:spMkLst>
            <pc:docMk/>
            <pc:sldMk cId="3602547709" sldId="262"/>
            <ac:spMk id="9" creationId="{DA381740-063A-41A4-836D-85D14980EEF0}"/>
          </ac:spMkLst>
        </pc:spChg>
        <pc:spChg chg="add">
          <ac:chgData name="WELLINGTON DA SILVA" userId="S::wellington.silva154@fatec.sp.gov.br::08186f9e-0198-4923-9192-19e177010e80" providerId="AD" clId="Web-{43CC77E2-76E6-4195-8B87-136030699B9C}" dt="2020-11-26T00:15:53.881" v="28"/>
          <ac:spMkLst>
            <pc:docMk/>
            <pc:sldMk cId="3602547709" sldId="262"/>
            <ac:spMk id="11" creationId="{168AB93A-48BC-4C25-A3AD-C17B5A682A94}"/>
          </ac:spMkLst>
        </pc:spChg>
        <pc:spChg chg="add">
          <ac:chgData name="WELLINGTON DA SILVA" userId="S::wellington.silva154@fatec.sp.gov.br::08186f9e-0198-4923-9192-19e177010e80" providerId="AD" clId="Web-{43CC77E2-76E6-4195-8B87-136030699B9C}" dt="2020-11-26T00:15:53.881" v="28"/>
          <ac:spMkLst>
            <pc:docMk/>
            <pc:sldMk cId="3602547709" sldId="262"/>
            <ac:spMk id="13" creationId="{3FCFB1DE-0B7E-48CC-BA90-B2AB0889F9D6}"/>
          </ac:spMkLst>
        </pc:spChg>
        <pc:picChg chg="add mod ord">
          <ac:chgData name="WELLINGTON DA SILVA" userId="S::wellington.silva154@fatec.sp.gov.br::08186f9e-0198-4923-9192-19e177010e80" providerId="AD" clId="Web-{43CC77E2-76E6-4195-8B87-136030699B9C}" dt="2020-11-26T00:16:39.351" v="30" actId="14100"/>
          <ac:picMkLst>
            <pc:docMk/>
            <pc:sldMk cId="3602547709" sldId="262"/>
            <ac:picMk id="4" creationId="{54BEE615-C17C-408A-8CB6-37F3A12DED8D}"/>
          </ac:picMkLst>
        </pc:picChg>
      </pc:sldChg>
      <pc:sldChg chg="addSp delSp modSp new mod setBg">
        <pc:chgData name="WELLINGTON DA SILVA" userId="S::wellington.silva154@fatec.sp.gov.br::08186f9e-0198-4923-9192-19e177010e80" providerId="AD" clId="Web-{43CC77E2-76E6-4195-8B87-136030699B9C}" dt="2020-11-26T00:26:07.174" v="135"/>
        <pc:sldMkLst>
          <pc:docMk/>
          <pc:sldMk cId="1762276311" sldId="263"/>
        </pc:sldMkLst>
        <pc:spChg chg="mod">
          <ac:chgData name="WELLINGTON DA SILVA" userId="S::wellington.silva154@fatec.sp.gov.br::08186f9e-0198-4923-9192-19e177010e80" providerId="AD" clId="Web-{43CC77E2-76E6-4195-8B87-136030699B9C}" dt="2020-11-26T00:26:07.174" v="135"/>
          <ac:spMkLst>
            <pc:docMk/>
            <pc:sldMk cId="1762276311" sldId="263"/>
            <ac:spMk id="2" creationId="{1C06C03F-4658-41F3-99D0-047AC42909A0}"/>
          </ac:spMkLst>
        </pc:spChg>
        <pc:spChg chg="del">
          <ac:chgData name="WELLINGTON DA SILVA" userId="S::wellington.silva154@fatec.sp.gov.br::08186f9e-0198-4923-9192-19e177010e80" providerId="AD" clId="Web-{43CC77E2-76E6-4195-8B87-136030699B9C}" dt="2020-11-26T00:25:04.782" v="125"/>
          <ac:spMkLst>
            <pc:docMk/>
            <pc:sldMk cId="1762276311" sldId="263"/>
            <ac:spMk id="3" creationId="{8B7FEA02-BC23-493B-A21C-7D686E6FD9FC}"/>
          </ac:spMkLst>
        </pc:spChg>
        <pc:spChg chg="add del">
          <ac:chgData name="WELLINGTON DA SILVA" userId="S::wellington.silva154@fatec.sp.gov.br::08186f9e-0198-4923-9192-19e177010e80" providerId="AD" clId="Web-{43CC77E2-76E6-4195-8B87-136030699B9C}" dt="2020-11-26T00:26:07.174" v="135"/>
          <ac:spMkLst>
            <pc:docMk/>
            <pc:sldMk cId="1762276311" sldId="263"/>
            <ac:spMk id="8" creationId="{E9032EA9-221B-4D6B-B022-73FC4169C842}"/>
          </ac:spMkLst>
        </pc:spChg>
        <pc:spChg chg="add del">
          <ac:chgData name="WELLINGTON DA SILVA" userId="S::wellington.silva154@fatec.sp.gov.br::08186f9e-0198-4923-9192-19e177010e80" providerId="AD" clId="Web-{43CC77E2-76E6-4195-8B87-136030699B9C}" dt="2020-11-26T00:26:07.174" v="135"/>
          <ac:spMkLst>
            <pc:docMk/>
            <pc:sldMk cId="1762276311" sldId="263"/>
            <ac:spMk id="11" creationId="{7B831B6F-405A-4B47-B9BB-5CA88F285844}"/>
          </ac:spMkLst>
        </pc:spChg>
        <pc:spChg chg="add del">
          <ac:chgData name="WELLINGTON DA SILVA" userId="S::wellington.silva154@fatec.sp.gov.br::08186f9e-0198-4923-9192-19e177010e80" providerId="AD" clId="Web-{43CC77E2-76E6-4195-8B87-136030699B9C}" dt="2020-11-26T00:26:07.174" v="135"/>
          <ac:spMkLst>
            <pc:docMk/>
            <pc:sldMk cId="1762276311" sldId="263"/>
            <ac:spMk id="13" creationId="{3CE8AF5E-D374-4CF1-90CC-35CF73B81C3E}"/>
          </ac:spMkLst>
        </pc:spChg>
        <pc:picChg chg="add mod ord">
          <ac:chgData name="WELLINGTON DA SILVA" userId="S::wellington.silva154@fatec.sp.gov.br::08186f9e-0198-4923-9192-19e177010e80" providerId="AD" clId="Web-{43CC77E2-76E6-4195-8B87-136030699B9C}" dt="2020-11-26T00:26:07.174" v="135"/>
          <ac:picMkLst>
            <pc:docMk/>
            <pc:sldMk cId="1762276311" sldId="263"/>
            <ac:picMk id="4" creationId="{3F4C969C-7A93-406F-804A-791039646856}"/>
          </ac:picMkLst>
        </pc:picChg>
        <pc:inkChg chg="add del">
          <ac:chgData name="WELLINGTON DA SILVA" userId="S::wellington.silva154@fatec.sp.gov.br::08186f9e-0198-4923-9192-19e177010e80" providerId="AD" clId="Web-{43CC77E2-76E6-4195-8B87-136030699B9C}" dt="2020-11-26T00:26:07.174" v="135"/>
          <ac:inkMkLst>
            <pc:docMk/>
            <pc:sldMk cId="1762276311" sldId="263"/>
            <ac:inkMk id="15" creationId="{070477C5-0410-4E4F-97A1-F84C2465C187}"/>
          </ac:inkMkLst>
        </pc:inkChg>
      </pc:sldChg>
      <pc:sldChg chg="addSp delSp modSp new del mod setBg">
        <pc:chgData name="WELLINGTON DA SILVA" userId="S::wellington.silva154@fatec.sp.gov.br::08186f9e-0198-4923-9192-19e177010e80" providerId="AD" clId="Web-{43CC77E2-76E6-4195-8B87-136030699B9C}" dt="2020-11-26T00:22:12.248" v="75"/>
        <pc:sldMkLst>
          <pc:docMk/>
          <pc:sldMk cId="2649103628" sldId="263"/>
        </pc:sldMkLst>
        <pc:spChg chg="mod">
          <ac:chgData name="WELLINGTON DA SILVA" userId="S::wellington.silva154@fatec.sp.gov.br::08186f9e-0198-4923-9192-19e177010e80" providerId="AD" clId="Web-{43CC77E2-76E6-4195-8B87-136030699B9C}" dt="2020-11-26T00:20:54.621" v="66" actId="20577"/>
          <ac:spMkLst>
            <pc:docMk/>
            <pc:sldMk cId="2649103628" sldId="263"/>
            <ac:spMk id="2" creationId="{64FF696B-69FC-4595-86DA-B6A0960B294F}"/>
          </ac:spMkLst>
        </pc:spChg>
        <pc:spChg chg="del">
          <ac:chgData name="WELLINGTON DA SILVA" userId="S::wellington.silva154@fatec.sp.gov.br::08186f9e-0198-4923-9192-19e177010e80" providerId="AD" clId="Web-{43CC77E2-76E6-4195-8B87-136030699B9C}" dt="2020-11-26T00:19:28.307" v="32"/>
          <ac:spMkLst>
            <pc:docMk/>
            <pc:sldMk cId="2649103628" sldId="263"/>
            <ac:spMk id="3" creationId="{A38F3486-463B-4C49-BB70-CA66D1FC2DE6}"/>
          </ac:spMkLst>
        </pc:spChg>
        <pc:spChg chg="add">
          <ac:chgData name="WELLINGTON DA SILVA" userId="S::wellington.silva154@fatec.sp.gov.br::08186f9e-0198-4923-9192-19e177010e80" providerId="AD" clId="Web-{43CC77E2-76E6-4195-8B87-136030699B9C}" dt="2020-11-26T00:20:14.714" v="37"/>
          <ac:spMkLst>
            <pc:docMk/>
            <pc:sldMk cId="2649103628" sldId="263"/>
            <ac:spMk id="8" creationId="{2132E42D-8362-4406-8104-3DDD35A4D426}"/>
          </ac:spMkLst>
        </pc:spChg>
        <pc:spChg chg="add">
          <ac:chgData name="WELLINGTON DA SILVA" userId="S::wellington.silva154@fatec.sp.gov.br::08186f9e-0198-4923-9192-19e177010e80" providerId="AD" clId="Web-{43CC77E2-76E6-4195-8B87-136030699B9C}" dt="2020-11-26T00:20:14.714" v="37"/>
          <ac:spMkLst>
            <pc:docMk/>
            <pc:sldMk cId="2649103628" sldId="263"/>
            <ac:spMk id="11" creationId="{7B831B6F-405A-4B47-B9BB-5CA88F285844}"/>
          </ac:spMkLst>
        </pc:spChg>
        <pc:spChg chg="add">
          <ac:chgData name="WELLINGTON DA SILVA" userId="S::wellington.silva154@fatec.sp.gov.br::08186f9e-0198-4923-9192-19e177010e80" providerId="AD" clId="Web-{43CC77E2-76E6-4195-8B87-136030699B9C}" dt="2020-11-26T00:20:14.714" v="37"/>
          <ac:spMkLst>
            <pc:docMk/>
            <pc:sldMk cId="2649103628" sldId="263"/>
            <ac:spMk id="13" creationId="{3CE8AF5E-D374-4CF1-90CC-35CF73B81C3E}"/>
          </ac:spMkLst>
        </pc:spChg>
        <pc:picChg chg="add del mod ord">
          <ac:chgData name="WELLINGTON DA SILVA" userId="S::wellington.silva154@fatec.sp.gov.br::08186f9e-0198-4923-9192-19e177010e80" providerId="AD" clId="Web-{43CC77E2-76E6-4195-8B87-136030699B9C}" dt="2020-11-26T00:22:07.482" v="74"/>
          <ac:picMkLst>
            <pc:docMk/>
            <pc:sldMk cId="2649103628" sldId="263"/>
            <ac:picMk id="4" creationId="{C26AA7C6-2086-427D-A9AA-0584CF5D82A1}"/>
          </ac:picMkLst>
        </pc:picChg>
        <pc:inkChg chg="add">
          <ac:chgData name="WELLINGTON DA SILVA" userId="S::wellington.silva154@fatec.sp.gov.br::08186f9e-0198-4923-9192-19e177010e80" providerId="AD" clId="Web-{43CC77E2-76E6-4195-8B87-136030699B9C}" dt="2020-11-26T00:20:14.714" v="37"/>
          <ac:inkMkLst>
            <pc:docMk/>
            <pc:sldMk cId="2649103628" sldId="263"/>
            <ac:inkMk id="15" creationId="{070477C5-0410-4E4F-97A1-F84C2465C187}"/>
          </ac:inkMkLst>
        </pc:inkChg>
      </pc:sldChg>
    </pc:docChg>
  </pc:docChgLst>
  <pc:docChgLst>
    <pc:chgData name="WELLINGTON DA SILVA" userId="S::wellington.silva154@fatec.sp.gov.br::08186f9e-0198-4923-9192-19e177010e80" providerId="AD" clId="Web-{D06CAFBE-DFBC-4425-9B28-61903BDABED0}"/>
    <pc:docChg chg="modSld">
      <pc:chgData name="WELLINGTON DA SILVA" userId="S::wellington.silva154@fatec.sp.gov.br::08186f9e-0198-4923-9192-19e177010e80" providerId="AD" clId="Web-{D06CAFBE-DFBC-4425-9B28-61903BDABED0}" dt="2020-11-26T01:24:20.449" v="8" actId="20577"/>
      <pc:docMkLst>
        <pc:docMk/>
      </pc:docMkLst>
      <pc:sldChg chg="modSp">
        <pc:chgData name="WELLINGTON DA SILVA" userId="S::wellington.silva154@fatec.sp.gov.br::08186f9e-0198-4923-9192-19e177010e80" providerId="AD" clId="Web-{D06CAFBE-DFBC-4425-9B28-61903BDABED0}" dt="2020-11-26T01:24:20.449" v="7" actId="20577"/>
        <pc:sldMkLst>
          <pc:docMk/>
          <pc:sldMk cId="1428285584" sldId="259"/>
        </pc:sldMkLst>
        <pc:spChg chg="mod">
          <ac:chgData name="WELLINGTON DA SILVA" userId="S::wellington.silva154@fatec.sp.gov.br::08186f9e-0198-4923-9192-19e177010e80" providerId="AD" clId="Web-{D06CAFBE-DFBC-4425-9B28-61903BDABED0}" dt="2020-11-26T01:24:20.449" v="7" actId="20577"/>
          <ac:spMkLst>
            <pc:docMk/>
            <pc:sldMk cId="1428285584" sldId="259"/>
            <ac:spMk id="3" creationId="{C0609871-B8ED-4091-B3A9-C2585AD6B462}"/>
          </ac:spMkLst>
        </pc:spChg>
      </pc:sldChg>
      <pc:sldChg chg="modSp">
        <pc:chgData name="WELLINGTON DA SILVA" userId="S::wellington.silva154@fatec.sp.gov.br::08186f9e-0198-4923-9192-19e177010e80" providerId="AD" clId="Web-{D06CAFBE-DFBC-4425-9B28-61903BDABED0}" dt="2020-11-26T01:23:34.167" v="0" actId="20577"/>
        <pc:sldMkLst>
          <pc:docMk/>
          <pc:sldMk cId="13623173" sldId="266"/>
        </pc:sldMkLst>
        <pc:spChg chg="mod">
          <ac:chgData name="WELLINGTON DA SILVA" userId="S::wellington.silva154@fatec.sp.gov.br::08186f9e-0198-4923-9192-19e177010e80" providerId="AD" clId="Web-{D06CAFBE-DFBC-4425-9B28-61903BDABED0}" dt="2020-11-26T01:23:34.167" v="0" actId="20577"/>
          <ac:spMkLst>
            <pc:docMk/>
            <pc:sldMk cId="13623173" sldId="266"/>
            <ac:spMk id="2" creationId="{E9DF0C58-7926-450B-9F75-784F1661A852}"/>
          </ac:spMkLst>
        </pc:spChg>
      </pc:sldChg>
      <pc:sldChg chg="modSp">
        <pc:chgData name="WELLINGTON DA SILVA" userId="S::wellington.silva154@fatec.sp.gov.br::08186f9e-0198-4923-9192-19e177010e80" providerId="AD" clId="Web-{D06CAFBE-DFBC-4425-9B28-61903BDABED0}" dt="2020-11-26T01:23:44.183" v="3" actId="20577"/>
        <pc:sldMkLst>
          <pc:docMk/>
          <pc:sldMk cId="2174054573" sldId="267"/>
        </pc:sldMkLst>
        <pc:spChg chg="mod">
          <ac:chgData name="WELLINGTON DA SILVA" userId="S::wellington.silva154@fatec.sp.gov.br::08186f9e-0198-4923-9192-19e177010e80" providerId="AD" clId="Web-{D06CAFBE-DFBC-4425-9B28-61903BDABED0}" dt="2020-11-26T01:23:44.183" v="3" actId="20577"/>
          <ac:spMkLst>
            <pc:docMk/>
            <pc:sldMk cId="2174054573" sldId="267"/>
            <ac:spMk id="2" creationId="{D146FA45-ECAF-473F-8EEA-DCA484BB3A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6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9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38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14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91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0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0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0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2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5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01A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297CE2-975F-4CAA-8772-75E2C8146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90525"/>
            <a:ext cx="10909640" cy="1510301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5100" b="0" i="0" u="none" strike="noStrike" baseline="0">
                <a:solidFill>
                  <a:srgbClr val="FFFFFF"/>
                </a:solidFill>
                <a:latin typeface="Tahoma" panose="020B0604030504040204" pitchFamily="34" charset="0"/>
              </a:rPr>
              <a:t>Estudo de caso de um Sistema de</a:t>
            </a:r>
            <a:br>
              <a:rPr lang="pt-BR" sz="5100" b="0" i="0" u="none" strike="noStrike" baseline="0">
                <a:solidFill>
                  <a:srgbClr val="FFFFFF"/>
                </a:solidFill>
                <a:latin typeface="Tahoma" panose="020B0604030504040204" pitchFamily="34" charset="0"/>
              </a:rPr>
            </a:br>
            <a:r>
              <a:rPr lang="pt-BR" sz="5100" b="0" i="0" u="none" strike="noStrike" baseline="0">
                <a:solidFill>
                  <a:srgbClr val="FFFFFF"/>
                </a:solidFill>
                <a:latin typeface="Tahoma" panose="020B0604030504040204" pitchFamily="34" charset="0"/>
              </a:rPr>
              <a:t>Informação</a:t>
            </a:r>
            <a:endParaRPr lang="pt-BR" sz="51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DB366E-4794-48D0-920C-909A27D80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793640"/>
            <a:ext cx="4562764" cy="317967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Grupo:</a:t>
            </a:r>
          </a:p>
          <a:p>
            <a:pPr>
              <a:lnSpc>
                <a:spcPct val="10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Artur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Tenorio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dos Santos </a:t>
            </a:r>
          </a:p>
          <a:p>
            <a:pPr>
              <a:lnSpc>
                <a:spcPct val="10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Gustavo Almeida de Jesus</a:t>
            </a:r>
          </a:p>
          <a:p>
            <a:pPr>
              <a:lnSpc>
                <a:spcPct val="10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Gustavo Henrique Miranda Fernandes</a:t>
            </a:r>
          </a:p>
          <a:p>
            <a:pPr>
              <a:lnSpc>
                <a:spcPct val="10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Tales Souza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Miura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Vitoria Ferreira da Silva</a:t>
            </a:r>
          </a:p>
          <a:p>
            <a:pPr>
              <a:lnSpc>
                <a:spcPct val="10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Wellington da Silva</a:t>
            </a: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m 17" descr="Uma imagem contendo Logotipo&#10;&#10;Descrição gerada automaticamente">
            <a:extLst>
              <a:ext uri="{FF2B5EF4-FFF2-40B4-BE49-F238E27FC236}">
                <a16:creationId xmlns:a16="http://schemas.microsoft.com/office/drawing/2014/main" id="{7EEC12CB-D7F3-4235-A12D-1021C7A6E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649" y="5709833"/>
            <a:ext cx="4938351" cy="114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4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F0C58-7926-450B-9F75-784F1661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latin typeface="Comic Sans MS"/>
              </a:rPr>
              <a:t>SAP S/4HANA</a:t>
            </a:r>
            <a:br>
              <a:rPr lang="pt-BR" sz="3200" dirty="0">
                <a:latin typeface="Comic Sans MS"/>
              </a:rPr>
            </a:br>
            <a:r>
              <a:rPr lang="pt-BR" sz="3200" dirty="0">
                <a:latin typeface="Comic Sans MS"/>
              </a:rPr>
              <a:t>Fluxo de Informação</a:t>
            </a:r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C6919C5-62B1-4E54-A8DF-C6B99B1B7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42" y="2663054"/>
            <a:ext cx="11938746" cy="3165618"/>
          </a:xfrm>
        </p:spPr>
      </p:pic>
    </p:spTree>
    <p:extLst>
      <p:ext uri="{BB962C8B-B14F-4D97-AF65-F5344CB8AC3E}">
        <p14:creationId xmlns:p14="http://schemas.microsoft.com/office/powerpoint/2010/main" val="13623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46FA45-ECAF-473F-8EEA-DCA484BB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786" y="2212290"/>
            <a:ext cx="3551278" cy="20004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latin typeface="Comic Sans MS"/>
              </a:rPr>
              <a:t>SAP S/4HANA</a:t>
            </a:r>
            <a:br>
              <a:rPr lang="en-US" sz="3200" dirty="0">
                <a:latin typeface="Comic Sans MS"/>
              </a:rPr>
            </a:br>
            <a:r>
              <a:rPr lang="en-US" sz="3200" dirty="0" err="1">
                <a:latin typeface="Comic Sans MS"/>
              </a:rPr>
              <a:t>Fluxo</a:t>
            </a:r>
            <a:r>
              <a:rPr lang="en-US" sz="3200" dirty="0">
                <a:latin typeface="Comic Sans MS"/>
              </a:rPr>
              <a:t> de </a:t>
            </a:r>
            <a:r>
              <a:rPr lang="en-US" sz="3200" dirty="0" err="1">
                <a:latin typeface="Comic Sans MS"/>
              </a:rPr>
              <a:t>Informação</a:t>
            </a:r>
            <a:endParaRPr lang="en-US" sz="3200" dirty="0">
              <a:latin typeface="Comic Sans M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39173"/>
          </a:solidFill>
          <a:ln w="38100" cap="rnd">
            <a:solidFill>
              <a:srgbClr val="F3917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F11F233-BC85-4FE3-82DC-740C8FA1E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07" y="359933"/>
            <a:ext cx="7690533" cy="620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5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A9BD06-DF77-46BA-AF0A-65296B2B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786" y="1405467"/>
            <a:ext cx="4178809" cy="20116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latin typeface="Comic Sans MS"/>
              </a:rPr>
              <a:t>SAP S/4HANA</a:t>
            </a:r>
            <a:br>
              <a:rPr lang="en-US" sz="3200" dirty="0">
                <a:latin typeface="Comic Sans MS"/>
              </a:rPr>
            </a:br>
            <a:r>
              <a:rPr lang="en-US" sz="3200" dirty="0" err="1">
                <a:latin typeface="Comic Sans MS"/>
              </a:rPr>
              <a:t>Fluxo</a:t>
            </a:r>
            <a:r>
              <a:rPr lang="en-US" sz="3200" dirty="0">
                <a:latin typeface="Comic Sans MS"/>
              </a:rPr>
              <a:t> de </a:t>
            </a:r>
            <a:r>
              <a:rPr lang="en-US" sz="3200" dirty="0" err="1">
                <a:latin typeface="Comic Sans MS"/>
              </a:rPr>
              <a:t>Informação</a:t>
            </a:r>
            <a:endParaRPr lang="en-US" sz="3200" dirty="0">
              <a:latin typeface="Comic Sans MS"/>
            </a:endParaRPr>
          </a:p>
          <a:p>
            <a:endParaRPr lang="en-US" sz="450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A7C64"/>
          </a:solidFill>
          <a:ln w="38100" cap="rnd">
            <a:solidFill>
              <a:srgbClr val="EA7C6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55B1009-BD15-4643-A050-9BBBC8A70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041" y="147022"/>
            <a:ext cx="6700555" cy="643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83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7A082C-33B9-4148-921A-CAC9F3122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786" y="2369172"/>
            <a:ext cx="3551278" cy="18435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latin typeface="Comic Sans MS"/>
              </a:rPr>
              <a:t>SAP S/4HANA</a:t>
            </a:r>
            <a:br>
              <a:rPr lang="en-US" sz="3200">
                <a:latin typeface="Comic Sans MS"/>
              </a:rPr>
            </a:br>
            <a:r>
              <a:rPr lang="en-US" sz="3200">
                <a:latin typeface="Comic Sans MS"/>
              </a:rPr>
              <a:t>Fluxo de Informação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38766"/>
          </a:solidFill>
          <a:ln w="38100" cap="rnd">
            <a:solidFill>
              <a:srgbClr val="F3876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27EE5E33-6AD9-4EC1-A015-771716EAF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35" y="281493"/>
            <a:ext cx="7624237" cy="628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64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91E9F0-7017-4F9E-A877-21A07A90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latin typeface="Comic Sans MS"/>
              </a:rPr>
              <a:t>SAP S/4HANA</a:t>
            </a:r>
            <a:br>
              <a:rPr lang="en-US" sz="3200" dirty="0">
                <a:latin typeface="Comic Sans MS"/>
              </a:rPr>
            </a:br>
            <a:r>
              <a:rPr lang="en-US" sz="3200" dirty="0" err="1">
                <a:latin typeface="Comic Sans MS"/>
              </a:rPr>
              <a:t>Fluxo</a:t>
            </a:r>
            <a:r>
              <a:rPr lang="en-US" sz="3200" dirty="0">
                <a:latin typeface="Comic Sans MS"/>
              </a:rPr>
              <a:t> de </a:t>
            </a:r>
            <a:r>
              <a:rPr lang="en-US" sz="3200" dirty="0" err="1">
                <a:latin typeface="Comic Sans MS"/>
              </a:rPr>
              <a:t>Informação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D2F25"/>
          </a:solidFill>
          <a:ln w="38100" cap="rnd">
            <a:solidFill>
              <a:srgbClr val="ED2F2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8452C4D-5347-47D6-802D-2167A095E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29" y="645559"/>
            <a:ext cx="7819732" cy="562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96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5616D-9E7E-4129-B0F8-5385C462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omic Sans MS" panose="030F0702030302020204" pitchFamily="66" charset="0"/>
              </a:rPr>
              <a:t>Bibliografia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609871-B8ED-4091-B3A9-C2585AD6B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1500" dirty="0">
                <a:latin typeface="inherit"/>
              </a:rPr>
              <a:t>https://clarkstonconsulting.com/insights/10-sap-s-4hana-benefits-of-implementation/</a:t>
            </a:r>
          </a:p>
          <a:p>
            <a:r>
              <a:rPr lang="pt-BR" sz="1500" dirty="0">
                <a:latin typeface="inherit"/>
              </a:rPr>
              <a:t>https://www.erp4students.com/Expert-Views-on-SAP-HANA-and-S-4HANA-_259.aspx#:~:text=If%20you%20wish%2C%20one%20of,to%20change%20processes%20as%20well</a:t>
            </a:r>
          </a:p>
          <a:p>
            <a:r>
              <a:rPr lang="pt-BR" sz="1500" dirty="0">
                <a:latin typeface="inherit"/>
              </a:rPr>
              <a:t>https://www.erp4students.com/Expert-Views-on-SAP-HANA-and-S-4HANA-_259.aspx#:~:text=If%20you%20wish%2C%20one%20of,to%20change%20processes%20as%20well</a:t>
            </a:r>
          </a:p>
          <a:p>
            <a:r>
              <a:rPr lang="pt-BR" sz="1500" dirty="0">
                <a:latin typeface="inherit"/>
              </a:rPr>
              <a:t>https://www.sap.com/brazil/products/hana/features/security.html</a:t>
            </a:r>
          </a:p>
          <a:p>
            <a:r>
              <a:rPr lang="pt-BR" sz="1500" dirty="0">
                <a:latin typeface="inherit"/>
              </a:rPr>
              <a:t>https://itforum.com.br/noticias/adocao-de-cloud-cresce-mas-desafia-vantagem-competitiva/</a:t>
            </a:r>
          </a:p>
          <a:p>
            <a:r>
              <a:rPr lang="pt-BR" sz="1500" dirty="0">
                <a:latin typeface="inherit"/>
              </a:rPr>
              <a:t>https://www.sap.com/documents/2019/04/4276422b-487d-0010-87a3-c30de2ffd8ff.html</a:t>
            </a:r>
          </a:p>
          <a:p>
            <a:r>
              <a:rPr lang="pt-BR" sz="1500" dirty="0">
                <a:latin typeface="inherit"/>
              </a:rPr>
              <a:t>https://answers.sap.com/tags/67837800100800004473</a:t>
            </a:r>
          </a:p>
          <a:p>
            <a:r>
              <a:rPr lang="pt-BR" sz="1500" dirty="0">
                <a:latin typeface="inherit"/>
              </a:rPr>
              <a:t>SAP S/4HANA 1809 FPS01 </a:t>
            </a:r>
            <a:r>
              <a:rPr lang="pt-BR" sz="1500" dirty="0" err="1">
                <a:latin typeface="inherit"/>
              </a:rPr>
              <a:t>Fully-Activated</a:t>
            </a:r>
            <a:r>
              <a:rPr lang="pt-BR" sz="1500" dirty="0">
                <a:latin typeface="inherit"/>
              </a:rPr>
              <a:t> Appliance April 2019 (V1.0)</a:t>
            </a:r>
          </a:p>
        </p:txBody>
      </p:sp>
    </p:spTree>
    <p:extLst>
      <p:ext uri="{BB962C8B-B14F-4D97-AF65-F5344CB8AC3E}">
        <p14:creationId xmlns:p14="http://schemas.microsoft.com/office/powerpoint/2010/main" val="142828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85821-71E3-49A7-B6B6-75C747AD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SAP S/4HANA</a:t>
            </a:r>
            <a:br>
              <a:rPr lang="pt-BR" sz="3200" dirty="0">
                <a:latin typeface="Comic Sans MS" panose="030F0702030302020204" pitchFamily="66" charset="0"/>
              </a:rPr>
            </a:br>
            <a:r>
              <a:rPr lang="pt-BR" sz="3200" b="0" i="0" u="none" strike="noStrike" baseline="0" dirty="0">
                <a:latin typeface="Comic Sans MS" panose="030F0702030302020204" pitchFamily="66" charset="0"/>
              </a:rPr>
              <a:t>Funcionalidades e Características do SI</a:t>
            </a:r>
            <a:endParaRPr lang="pt-BR" sz="3200" dirty="0">
              <a:latin typeface="Comic Sans MS" panose="030F0702030302020204" pitchFamily="66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A309C-2949-4202-B4D3-78E7051684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8456" y="1969597"/>
            <a:ext cx="9578546" cy="1082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• </a:t>
            </a:r>
            <a:r>
              <a:rPr lang="pt-PT" altLang="pt-BR" sz="2100" dirty="0">
                <a:solidFill>
                  <a:srgbClr val="202124"/>
                </a:solidFill>
                <a:latin typeface="inherit"/>
              </a:rPr>
              <a:t>D</a:t>
            </a: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escreve as transações da Visão Geral da Contabilidade Financeira;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100" dirty="0">
                <a:solidFill>
                  <a:srgbClr val="202124"/>
                </a:solidFill>
                <a:latin typeface="inherit"/>
              </a:rPr>
              <a:t>	</a:t>
            </a: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• </a:t>
            </a:r>
            <a:r>
              <a:rPr lang="pt-PT" altLang="pt-BR" sz="2100" dirty="0">
                <a:solidFill>
                  <a:srgbClr val="202124"/>
                </a:solidFill>
                <a:latin typeface="inherit"/>
              </a:rPr>
              <a:t>F</a:t>
            </a: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ornece referências para a renderização de contas</a:t>
            </a:r>
            <a:r>
              <a:rPr lang="pt-PT" altLang="pt-BR" sz="2100" dirty="0">
                <a:solidFill>
                  <a:srgbClr val="202124"/>
                </a:solidFill>
                <a:latin typeface="inherit"/>
              </a:rPr>
              <a:t>;</a:t>
            </a: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100" dirty="0">
                <a:solidFill>
                  <a:srgbClr val="202124"/>
                </a:solidFill>
                <a:latin typeface="inherit"/>
              </a:rPr>
              <a:t>		</a:t>
            </a: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• </a:t>
            </a:r>
            <a:r>
              <a:rPr lang="pt-PT" altLang="pt-BR" sz="2100" dirty="0">
                <a:solidFill>
                  <a:srgbClr val="202124"/>
                </a:solidFill>
                <a:latin typeface="inherit"/>
              </a:rPr>
              <a:t>T</a:t>
            </a: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ransações são revisadas com processamento em </a:t>
            </a:r>
            <a:r>
              <a:rPr kumimoji="0" lang="pt-PT" altLang="pt-BR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tempo real</a:t>
            </a:r>
            <a:r>
              <a:rPr lang="pt-PT" altLang="pt-BR" sz="2100" dirty="0">
                <a:solidFill>
                  <a:srgbClr val="202124"/>
                </a:solidFill>
                <a:latin typeface="inherit"/>
              </a:rPr>
              <a:t>;</a:t>
            </a:r>
            <a:endParaRPr kumimoji="0" lang="pt-PT" altLang="pt-B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7AD36D1-4E6C-4C5C-9BE4-BEEA728D4ECC}"/>
              </a:ext>
            </a:extLst>
          </p:cNvPr>
          <p:cNvSpPr txBox="1"/>
          <p:nvPr/>
        </p:nvSpPr>
        <p:spPr>
          <a:xfrm>
            <a:off x="985982" y="3290501"/>
            <a:ext cx="60980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• Lançamentos de diário a serem verificados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• Saldo da conta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• Links Rápidos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• Saldo da conta de reconciliação fiscal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• Mudanças nos itens do Razão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• Dias a pagar indiretos pendentes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• Dias de vendas pendentes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• Visão geral de contas a pagar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19E347-6020-46B8-AEB4-B4B64A1162BD}"/>
              </a:ext>
            </a:extLst>
          </p:cNvPr>
          <p:cNvSpPr txBox="1"/>
          <p:nvPr/>
        </p:nvSpPr>
        <p:spPr>
          <a:xfrm>
            <a:off x="5615709" y="333086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• Utilização com desconto em dinheiro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• Dias a pagar indiretos pendentes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• Dias a pagar pendentes diretos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• Fornecedores com saldos devedores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• Visão geral de contas a receber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• Dias de vendas pendentes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• Rastreador de coleta de dinheiro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• 10 principais devedores</a:t>
            </a:r>
            <a:r>
              <a:rPr kumimoji="0" lang="pt-PT" altLang="pt-B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46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FA00F-9139-46E8-ABF5-04862478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SAP S/4HANA</a:t>
            </a:r>
            <a:br>
              <a:rPr lang="pt-BR" sz="3200" dirty="0">
                <a:latin typeface="Comic Sans MS" panose="030F0702030302020204" pitchFamily="66" charset="0"/>
              </a:rPr>
            </a:br>
            <a:r>
              <a:rPr lang="pt-BR" sz="3200" b="0" i="0" u="none" strike="noStrike" baseline="0" dirty="0">
                <a:latin typeface="Comic Sans MS" panose="030F0702030302020204" pitchFamily="66" charset="0"/>
              </a:rPr>
              <a:t>Vantagens / Desvantagens</a:t>
            </a:r>
            <a:endParaRPr lang="pt-BR" sz="3200" dirty="0">
              <a:latin typeface="Comic Sans MS" panose="030F0702030302020204" pitchFamily="66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8BC057-9B29-4313-BCFD-CAF9409F3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/>
          <a:lstStyle/>
          <a:p>
            <a:r>
              <a:rPr lang="pt-PT" altLang="pt-BR" sz="2800" dirty="0">
                <a:solidFill>
                  <a:srgbClr val="202124"/>
                </a:solidFill>
                <a:latin typeface="inherit"/>
              </a:rPr>
              <a:t>Vantagens 		  			           		</a:t>
            </a:r>
            <a:r>
              <a:rPr kumimoji="0" lang="pt-PT" altLang="pt-BR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• </a:t>
            </a:r>
            <a:r>
              <a:rPr lang="pt-PT" altLang="pt-BR" sz="2800" dirty="0">
                <a:solidFill>
                  <a:srgbClr val="202124"/>
                </a:solidFill>
                <a:latin typeface="inherit"/>
              </a:rPr>
              <a:t>Desvantagens</a:t>
            </a:r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7E3D6593-2846-4915-936C-F94B0D0E2162}"/>
              </a:ext>
            </a:extLst>
          </p:cNvPr>
          <p:cNvCxnSpPr/>
          <p:nvPr/>
        </p:nvCxnSpPr>
        <p:spPr>
          <a:xfrm>
            <a:off x="6096000" y="2087418"/>
            <a:ext cx="0" cy="3925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7715529-DA1E-4603-A4CD-0BFD099E5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66670"/>
            <a:ext cx="5089232" cy="39446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100" dirty="0">
                <a:latin typeface="inherit"/>
              </a:rPr>
              <a:t>V</a:t>
            </a:r>
            <a:r>
              <a:rPr kumimoji="0" lang="pt-PT" altLang="pt-BR" sz="21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isão geral de várias atividades de vendas;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BR" sz="2100" dirty="0">
                <a:latin typeface="inherit"/>
              </a:rPr>
              <a:t>M</a:t>
            </a:r>
            <a:r>
              <a:rPr kumimoji="0" lang="pt-PT" altLang="pt-BR" sz="21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elhorara e agiliza as decisões de negócios;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BR" sz="2100" dirty="0">
                <a:latin typeface="inherit"/>
              </a:rPr>
              <a:t>Facilita o processo de administração de venda;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BR" sz="21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Automação;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BR" sz="2100" dirty="0">
                <a:latin typeface="inherit"/>
              </a:rPr>
              <a:t>Analise em tempo real;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100" dirty="0">
                <a:latin typeface="inherit"/>
              </a:rPr>
              <a:t>Facilidade de uso;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100" dirty="0">
                <a:latin typeface="inherit"/>
              </a:rPr>
              <a:t>Simplificação do processo de venda;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100" dirty="0">
                <a:latin typeface="inherit"/>
              </a:rPr>
              <a:t>Bom desempenho e velocidade;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100" dirty="0">
              <a:solidFill>
                <a:srgbClr val="20212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100" dirty="0">
              <a:solidFill>
                <a:srgbClr val="20212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4204969-1196-4295-8C4C-12D0AB3B8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763721A-5C6E-4144-B7C3-846B434946BD}"/>
              </a:ext>
            </a:extLst>
          </p:cNvPr>
          <p:cNvSpPr txBox="1"/>
          <p:nvPr/>
        </p:nvSpPr>
        <p:spPr>
          <a:xfrm>
            <a:off x="6264569" y="2566670"/>
            <a:ext cx="548639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>
                <a:latin typeface="inherit"/>
              </a:rPr>
              <a:t>Não permite atualização;</a:t>
            </a:r>
          </a:p>
          <a:p>
            <a:r>
              <a:rPr lang="pt-BR" sz="2100" dirty="0">
                <a:latin typeface="inherit"/>
              </a:rPr>
              <a:t>Risco de falhas; </a:t>
            </a:r>
          </a:p>
          <a:p>
            <a:r>
              <a:rPr lang="pt-BR" sz="2100" dirty="0">
                <a:latin typeface="inherit"/>
              </a:rPr>
              <a:t>Entrada manual de dados;</a:t>
            </a:r>
          </a:p>
          <a:p>
            <a:r>
              <a:rPr lang="pt-BR" sz="2100" dirty="0">
                <a:latin typeface="inherit"/>
              </a:rPr>
              <a:t>Trocar de projeto sem considerar os projetos anteriores;</a:t>
            </a:r>
          </a:p>
          <a:p>
            <a:r>
              <a:rPr lang="pt-BR" sz="2100" dirty="0">
                <a:latin typeface="inherit"/>
              </a:rPr>
              <a:t>Não definir parâmetros e considerar custo;</a:t>
            </a:r>
          </a:p>
          <a:p>
            <a:endParaRPr lang="pt-BR" sz="2100" dirty="0"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33655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FA00F-9139-46E8-ABF5-04862478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SAP S/4HANA</a:t>
            </a:r>
            <a:br>
              <a:rPr lang="pt-BR" sz="3200" dirty="0">
                <a:latin typeface="Comic Sans MS" panose="030F0702030302020204" pitchFamily="66" charset="0"/>
              </a:rPr>
            </a:br>
            <a:r>
              <a:rPr lang="pt-BR" sz="3200" b="0" i="0" u="none" strike="noStrike" baseline="0" dirty="0">
                <a:latin typeface="Comic Sans MS" panose="030F0702030302020204" pitchFamily="66" charset="0"/>
              </a:rPr>
              <a:t>Recursos de segurança utilizados</a:t>
            </a:r>
            <a:endParaRPr lang="pt-BR" sz="3200" dirty="0">
              <a:latin typeface="Comic Sans MS" panose="030F0702030302020204" pitchFamily="66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8BC057-9B29-4313-BCFD-CAF9409F3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458"/>
            <a:ext cx="10515600" cy="3139126"/>
          </a:xfrm>
        </p:spPr>
        <p:txBody>
          <a:bodyPr>
            <a:normAutofit/>
          </a:bodyPr>
          <a:lstStyle/>
          <a:p>
            <a:r>
              <a:rPr lang="pt-BR" dirty="0">
                <a:latin typeface="inherit"/>
              </a:rPr>
              <a:t>Banco de dados SAP HANA</a:t>
            </a:r>
          </a:p>
          <a:p>
            <a:pPr lvl="1"/>
            <a:r>
              <a:rPr lang="pt-BR" sz="2000" dirty="0">
                <a:latin typeface="inherit"/>
              </a:rPr>
              <a:t>Anonimização de dados: técnica de processamento de dados que remove informações que possam identificar uma pessoa</a:t>
            </a:r>
          </a:p>
          <a:p>
            <a:pPr lvl="1"/>
            <a:r>
              <a:rPr lang="pt-BR" sz="2000" dirty="0">
                <a:latin typeface="inherit"/>
              </a:rPr>
              <a:t>Mascaramento de dados: recurso que cria uma versão semelhante aos dados corporativos</a:t>
            </a:r>
          </a:p>
          <a:p>
            <a:pPr lvl="1"/>
            <a:r>
              <a:rPr lang="pt-BR" sz="2000" dirty="0">
                <a:latin typeface="inherit"/>
              </a:rPr>
              <a:t>Criptografia: codificar a informação</a:t>
            </a:r>
          </a:p>
          <a:p>
            <a:pPr lvl="1"/>
            <a:r>
              <a:rPr lang="pt-BR" sz="2000" dirty="0">
                <a:latin typeface="inherit"/>
              </a:rPr>
              <a:t>Gestão de usuário e identidades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4204969-1196-4295-8C4C-12D0AB3B8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56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FA00F-9139-46E8-ABF5-04862478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9062" cy="1325563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SAP S/4HANA</a:t>
            </a:r>
            <a:br>
              <a:rPr lang="pt-BR" sz="3200" dirty="0">
                <a:latin typeface="Comic Sans MS" panose="030F0702030302020204" pitchFamily="66" charset="0"/>
              </a:rPr>
            </a:br>
            <a:r>
              <a:rPr lang="pt-BR" sz="2700" b="0" i="0" u="none" strike="noStrike" baseline="0" dirty="0">
                <a:latin typeface="Comic Sans MS" panose="030F0702030302020204" pitchFamily="66" charset="0"/>
              </a:rPr>
              <a:t>Impactos no negócio do cliente caso ocorra problema no sistema</a:t>
            </a:r>
            <a:endParaRPr lang="pt-BR" sz="3200" dirty="0">
              <a:latin typeface="Comic Sans MS" panose="030F0702030302020204" pitchFamily="66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8BC057-9B29-4313-BCFD-CAF9409F3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2859432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inherit"/>
              </a:rPr>
              <a:t>Falha em 2015 no banco de dados</a:t>
            </a:r>
          </a:p>
          <a:p>
            <a:r>
              <a:rPr lang="pt-BR" dirty="0">
                <a:latin typeface="inherit"/>
              </a:rPr>
              <a:t>Caso o SAP S/4HANA falhe, os problemas serão:</a:t>
            </a:r>
          </a:p>
          <a:p>
            <a:pPr lvl="1"/>
            <a:r>
              <a:rPr lang="pt-BR" dirty="0">
                <a:latin typeface="inherit"/>
              </a:rPr>
              <a:t>Perda de dinheiro</a:t>
            </a:r>
          </a:p>
          <a:p>
            <a:pPr lvl="1"/>
            <a:r>
              <a:rPr lang="pt-BR" dirty="0">
                <a:latin typeface="inherit"/>
              </a:rPr>
              <a:t>Provável perda de dados</a:t>
            </a:r>
          </a:p>
          <a:p>
            <a:pPr lvl="1"/>
            <a:r>
              <a:rPr lang="pt-BR" dirty="0">
                <a:latin typeface="inherit"/>
              </a:rPr>
              <a:t>Dados dos clientes podem ser vazados</a:t>
            </a:r>
          </a:p>
          <a:p>
            <a:pPr lvl="1"/>
            <a:r>
              <a:rPr lang="pt-BR" dirty="0">
                <a:latin typeface="inherit"/>
              </a:rPr>
              <a:t>Alteração nos dados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4204969-1196-4295-8C4C-12D0AB3B8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98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624EC6-D4A5-4C5F-9615-BC4A1B75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7047" y="2472267"/>
            <a:ext cx="3554017" cy="17404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latin typeface="Comic Sans MS"/>
              </a:rPr>
              <a:t>SAP S/4HANA</a:t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 err="1">
                <a:latin typeface="Comic Sans MS"/>
              </a:rPr>
              <a:t>Fluxo</a:t>
            </a:r>
            <a:r>
              <a:rPr lang="en-US" sz="3200" dirty="0">
                <a:latin typeface="Comic Sans MS"/>
              </a:rPr>
              <a:t> de </a:t>
            </a:r>
            <a:r>
              <a:rPr lang="en-US" sz="3200" dirty="0" err="1">
                <a:latin typeface="Comic Sans MS"/>
              </a:rPr>
              <a:t>Informação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9B265"/>
          </a:solidFill>
          <a:ln w="38100" cap="rnd">
            <a:solidFill>
              <a:srgbClr val="F9B26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4BEE615-C17C-408A-8CB6-37F3A12DE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426" y="90992"/>
            <a:ext cx="7085844" cy="6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4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6C03F-4658-41F3-99D0-047AC429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latin typeface="Comic Sans MS"/>
              </a:rPr>
              <a:t>SAP S/4HANA</a:t>
            </a:r>
            <a:br>
              <a:rPr lang="pt-BR" sz="3200" dirty="0">
                <a:latin typeface="Comic Sans MS"/>
              </a:rPr>
            </a:br>
            <a:r>
              <a:rPr lang="pt-BR" sz="3200" dirty="0">
                <a:latin typeface="Comic Sans MS"/>
              </a:rPr>
              <a:t>Fluxo de Informação</a:t>
            </a:r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F4C969C-7A93-406F-804A-791039646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554" y="1929384"/>
            <a:ext cx="10142891" cy="4251960"/>
          </a:xfrm>
        </p:spPr>
      </p:pic>
    </p:spTree>
    <p:extLst>
      <p:ext uri="{BB962C8B-B14F-4D97-AF65-F5344CB8AC3E}">
        <p14:creationId xmlns:p14="http://schemas.microsoft.com/office/powerpoint/2010/main" val="176227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731F11-42C8-450C-957C-AF386DF4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786" y="2470025"/>
            <a:ext cx="3551278" cy="17426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latin typeface="Comic Sans MS"/>
              </a:rPr>
              <a:t>SAP S/4HANA</a:t>
            </a:r>
            <a:br>
              <a:rPr lang="en-US" sz="3200" dirty="0">
                <a:latin typeface="Comic Sans MS"/>
              </a:rPr>
            </a:br>
            <a:r>
              <a:rPr lang="en-US" sz="3200" dirty="0" err="1">
                <a:latin typeface="Comic Sans MS"/>
              </a:rPr>
              <a:t>Fluxo</a:t>
            </a:r>
            <a:r>
              <a:rPr lang="en-US" sz="3200" dirty="0">
                <a:latin typeface="Comic Sans MS"/>
              </a:rPr>
              <a:t> de </a:t>
            </a:r>
            <a:r>
              <a:rPr lang="en-US" sz="3200" dirty="0" err="1">
                <a:latin typeface="Comic Sans MS"/>
              </a:rPr>
              <a:t>Informação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2CBF7"/>
          </a:solidFill>
          <a:ln w="38100" cap="rnd">
            <a:solidFill>
              <a:srgbClr val="42CBF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Interface gráfica do usuário, Aplicativo, Tabela&#10;&#10;Descrição gerada automaticamente">
            <a:extLst>
              <a:ext uri="{FF2B5EF4-FFF2-40B4-BE49-F238E27FC236}">
                <a16:creationId xmlns:a16="http://schemas.microsoft.com/office/drawing/2014/main" id="{F823835A-92E9-4AA2-BB37-FE1301520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11" y="351751"/>
            <a:ext cx="7830939" cy="595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7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5DBA5-EDFB-43D6-9D0F-A3A0E9F5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latin typeface="Comic Sans MS"/>
              </a:rPr>
              <a:t>SAP S/4HANA</a:t>
            </a:r>
            <a:br>
              <a:rPr lang="pt-BR" sz="3200" dirty="0">
                <a:latin typeface="Comic Sans MS"/>
              </a:rPr>
            </a:br>
            <a:r>
              <a:rPr lang="pt-BR" sz="3200" dirty="0">
                <a:latin typeface="Comic Sans MS"/>
              </a:rPr>
              <a:t>Fluxo de Informação</a:t>
            </a:r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D5C431A-67B3-4D9F-8F67-433D6AB82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95" y="2281538"/>
            <a:ext cx="11636187" cy="3928650"/>
          </a:xfrm>
        </p:spPr>
      </p:pic>
    </p:spTree>
    <p:extLst>
      <p:ext uri="{BB962C8B-B14F-4D97-AF65-F5344CB8AC3E}">
        <p14:creationId xmlns:p14="http://schemas.microsoft.com/office/powerpoint/2010/main" val="27268691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509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SketchyVTI</vt:lpstr>
      <vt:lpstr>Estudo de caso de um Sistema de Informação</vt:lpstr>
      <vt:lpstr>SAP S/4HANA Funcionalidades e Características do SI</vt:lpstr>
      <vt:lpstr>SAP S/4HANA Vantagens / Desvantagens</vt:lpstr>
      <vt:lpstr>SAP S/4HANA Recursos de segurança utilizados</vt:lpstr>
      <vt:lpstr>SAP S/4HANA Impactos no negócio do cliente caso ocorra problema no sistema</vt:lpstr>
      <vt:lpstr>SAP S/4HANA Fluxo de Informação</vt:lpstr>
      <vt:lpstr>SAP S/4HANA Fluxo de Informação</vt:lpstr>
      <vt:lpstr>SAP S/4HANA Fluxo de Informação</vt:lpstr>
      <vt:lpstr>SAP S/4HANA Fluxo de Informação</vt:lpstr>
      <vt:lpstr>SAP S/4HANA Fluxo de Informação</vt:lpstr>
      <vt:lpstr>SAP S/4HANA Fluxo de Informação</vt:lpstr>
      <vt:lpstr>SAP S/4HANA Fluxo de Informação </vt:lpstr>
      <vt:lpstr>SAP S/4HANA Fluxo de Informação</vt:lpstr>
      <vt:lpstr>SAP S/4HANA Fluxo de Informação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de caso de um Sistema de Informação</dc:title>
  <dc:creator>GUSTAVO ALMEIDA DE JESUS</dc:creator>
  <cp:lastModifiedBy>GUSTAVO FERNANDES</cp:lastModifiedBy>
  <cp:revision>214</cp:revision>
  <dcterms:created xsi:type="dcterms:W3CDTF">2020-11-17T15:05:33Z</dcterms:created>
  <dcterms:modified xsi:type="dcterms:W3CDTF">2020-11-26T01:24:20Z</dcterms:modified>
</cp:coreProperties>
</file>