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672" r:id="rId6"/>
  </p:sldMasterIdLst>
  <p:notesMasterIdLst>
    <p:notesMasterId r:id="rId31"/>
  </p:notesMasterIdLst>
  <p:sldIdLst>
    <p:sldId id="256" r:id="rId7"/>
    <p:sldId id="266" r:id="rId8"/>
    <p:sldId id="26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15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04/08/2023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04/08/2023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br/anp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VAZAMENTO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WELLINGTON GABRIEL DA SILVA GALDINO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QUE FAZER EM CADA CASO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Credenciais de acesso vazadas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troque imediatamente as senhas expostas.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a verificação em duas etapas nas contas que ofereçam esse recurso, caso ainda não tenha feito.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os mecanismos disponíveis para analisar os registros de acesso e denunciar tentativas/ acessos indevidos.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1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Cartões de crédito ou débito vazados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informe as instituições emissoras dos cartões.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revise o extrato dos seus cartões e da sua conta bancária.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conteste os eventuais lançamentos irregulares que identificar, via os canais oficiais das respectivas instituições.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44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Monitore sua vida financeira e sua identidade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alertas e monitore o extrato dos seus cartões e da sua conta bancária. Preste atenção a movimentações “estranhas”.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acompanhe outros registros financeiros, por meio de serviços específicos, como o oferecido pelo Banco Central (Serviço “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Registrato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verifique no “Cadastro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”, mantido por empresas do Setor de Telecomunicações, se alguma linha pré-paga de celular foi ativada usando seu CPF.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8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busque saber mais se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receber notificações de instituições de proteção ao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tentar se cadastrar em algum serviço ou benefício, for informado que seu cadastro já existe.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Cuide de suas contas e senhas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nunca forneça códigos de verificação a terceiros.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notificações e monitore tentativas de login, de recuperação ou troca de senhas.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constatar que alguma conta foi invadida ou criaram um perfil em seu nome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efetue os procedimentos disponíveis nas plataformas para recuperação do acesso ou denúncia do perfil falso.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informe seus contatos para que não caiam em golpes.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4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FIQUE ATENTO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Previna-se contra golpes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clique em links recebidos por e-mail ou mensagens de texto, mesmo que pareçam enviados por alguém que você conhece (pode ser um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spear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efetive transações financeiras sem antes confirmar a identidade das partes envolvidas.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 QUEM RECORRER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Seguem recomendações sobre quem contatar caso verifique que seus dados foram usados de maneira fraudulenta ou você foi prejudicado de alguma forma.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Fraude financeira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contate as instituições envolvidas e siga as orientações recebidas.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22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 QUEM RECORRER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Furto de identidade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registre Boletim de Ocorrência junto à autoridade policial, para viabilizar a apuração e resguardar-se.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contate as instituições envolvidas.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2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 QUEM RECORRER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1400152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comprovadamente ocorrer um vazamento envolvendo seus dados pessoais, busque informações junto à instituição responsável (também chamada controladora de dados) e, caso a sua solicitação não seja atendida, ou não saiba qual instituição está envolvida, você pode fazer uma denúncia no site da Autoridade Nacional de Proteção de Dados (ANPD -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https://www.gov.br/anpd/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), informando 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os dados vazados.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quando teve ciência do vazamento.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acredita que seus dados pessoais foram indevidamente usados em alguma ação criminosa (como estelionato, fraude ou comércio ilegal de dados pessoais).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evidências possui para corroborar essa hipótese.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NÃO INCENTIVE VAZAMENTOS E ABUSOS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3429000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compre listas de dados, essa prática incentiva que mais vazamentos ocorram e coloca todos em risco, inclusive você.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acessar sites e abrir arquivos que supostamente confirmem ou exibam os dados vazados. Eles podem ter sido criados com fins maliciosos para expor ainda mais seus dados.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4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INFELIZMENTE, HÁ SITUAÇÕES EM QUE SEUS DADOS PODEM VAZAR NA INTERNET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9317"/>
            <a:ext cx="7600013" cy="33019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Exemplos de dados que podem vazar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credenciais de acesso, como nomes de usuário e senhas.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informações financeiras, como números de contas bancárias e de cartões de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documentos, como CPF, RG e carteira de habilitação.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informações de contato, como endereços e números de telefone.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registros de saúde, como resultados de exames e prontuários médicos.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outros dados, como data de nascimento e nomes de familiares.</a:t>
            </a:r>
          </a:p>
          <a:p>
            <a:pPr marL="0" indent="0" algn="ctr">
              <a:buNone/>
            </a:pPr>
            <a:endParaRPr lang="pt-BR" sz="2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3429000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seus dados pessoais são valiosos e muitas instituições têm interesse em obtê-los para fins comerciais, bem como atacantes para ações maliciosas.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0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CADASTROS E SITES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preencher cadastros questione-se sobre a real necessidade de fornecer todos os dados e da instituição retê-los.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Leia as políticas de privacidade dos serviços que usa.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acessar sites, procure limitar a coleta de dados por cookies. Preferencialmente, autorize somente aqueles essenciais ao funcionamento da sessão e limpe frequentemente o histórico de navegação.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conexões seguras para evitar que seus dados sejam interceptados e coletados.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36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LINKS E APLICATIVOS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Desconfie de links recebidos via mensagens eletrônicas, mesmo que vindos de pessoas conhecidas (podem ter sido enviadas de perfis falsos ou invadidos).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Observe as configurações de privacidade de seus equipamentos e dos softwares instalados. Limite quais aplicativos podem acessar o microfone, a câmera, seus contatos e sua localização.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Apague os aplicativos que você não usa mais.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28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CONTAS E SENHAS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Crie senhas fortes, não repita senhas e, se possível, habilite a verificação em duas etapas.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Habilite, quando disponíveis, notificações de login, para ser mais fácil perceber se outras pessoas estiverem usando suas contas.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79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COMO SE PREVENIR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145323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ARQUIVOS E EQUIPAMENTOS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Mantenha seus equipamentos seguros, com o sistema e os aplicativos atualizados e utilize mecanismos de segurança.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Verifique no monitor de atividades de seu equipamento a lista de programas em execução e desconfie de processos “estranhos”.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colocar na nuvem arquivos contendo dados pessoais que considere confidenciais, como fotos e cópias de documentos.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criptografia, sempre que possível, para proteger os dados armazenados em seus equipamentos.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13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PROTEJA SEUS DADOS : CUIDADO COM VAZAMENTOS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2074338"/>
            <a:ext cx="7600013" cy="31788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vazamento pode ser originado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furto de dados por atacantes e códigos maliciosos que exploram vulnerabilidades em sistemas.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acesso a contas de usuários, por meio de senhas fracas ou vazadas.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 ação de funcionários ou ex-funcionários que coletam dados dos sistemas da empresa e os repassam a terceiros.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furto de equipamentos que contenham dados sigilosos.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erros ou negligência de funcionários, como descartar mídias (discos e pen drives) sem os devidos cuidados.</a:t>
            </a:r>
          </a:p>
          <a:p>
            <a:pPr marL="0" indent="0" algn="ctr">
              <a:buNone/>
            </a:pPr>
            <a:endParaRPr lang="pt-BR" sz="20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1780040"/>
            <a:ext cx="7600013" cy="40140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Dados vazados podem expor você e sua família e ser usados para abrir contas, contrair dívidas ou aplicar golpes.</a:t>
            </a:r>
          </a:p>
          <a:p>
            <a:pPr marL="0" indent="0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FURTO DE IDENTIDADE E INVASÃO DE CONTAS ONLINE</a:t>
            </a:r>
          </a:p>
          <a:p>
            <a:pPr marL="0" indent="0">
              <a:buNone/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Abertura de contas em seu nome.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Tentativas de adivinhação de senhas ou para responder perguntas de segurança.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Uso de senhas vazadas para invadir outros serviços onde a mesma senha é usada, se eles não tiverem ativado algum mecanismo de segurança adicional como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verificação em duas etapas, 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autorização prévia de dispositivos.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FURTO DE IDENTIDADE LEVANDO A PREJUÍZOS FINANCEIROS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cartões de crédito, contas bancárias e empréstimos, levando a dívidas ou transações ilícitas em seu nome.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Movimentações financeiras indevidas em suas contas bancárias ou cartões de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Transferência de bens móveis ou imóveis.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71993" y="1955886"/>
            <a:ext cx="7600013" cy="32051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VIOLAÇÃO DE PRIVACIDADE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Informações privadas, como dados médicos ou conversas particulares, podem ficar expostas na Internet.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TENTATIVAS DE GOLPES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Extorsão, onde o atacante faz chantagem para não expor os seus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Quanto mais informações um atacante tiver, mais convincente ele será, e mais facilmente enganará outras pessoas.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RISCOS PRINCIPAIS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Os dados vazados podem ser usados, por exemplo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 tentativas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direcionado e personalizado (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spear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convencê-lo a revelar mais informações •para induzi-lo a efetivar transações.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se passar por você.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37103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receber notificações ou souber pela mídia de algum vazamento envolvendo seus dados pessoais, informe-se sobre o ocorrido e tente identificar :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dados vazaram (isso ajuda a saber quais medidas tomar).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medidas de mitigação foram ou serão tomadas pela organização.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medidas devem ser tomadas por você.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datas do potencial vazamento.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comunicados e notícias a respeito.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 QUE FAZER EM CASO DE VAZAMENTO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acessar sites e abrir arquivos que supostamente confirmem ou exibam os dados do vazamento. Em caso de dúvida, contate diretamente as organizações envolvidas e busque mais informações.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163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FDB40F11714447B440EA9F4148DA19" ma:contentTypeVersion="3" ma:contentTypeDescription="Crie um novo documento." ma:contentTypeScope="" ma:versionID="09d27e3237a10b67ee9e4b6991e10893">
  <xsd:schema xmlns:xsd="http://www.w3.org/2001/XMLSchema" xmlns:xs="http://www.w3.org/2001/XMLSchema" xmlns:p="http://schemas.microsoft.com/office/2006/metadata/properties" xmlns:ns3="39284192-3fb8-4584-9818-e26078827144" targetNamespace="http://schemas.microsoft.com/office/2006/metadata/properties" ma:root="true" ma:fieldsID="3546443d7735457b408e6c772f980c59" ns3:_="">
    <xsd:import namespace="39284192-3fb8-4584-9818-e260788271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84192-3fb8-4584-9818-e26078827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284192-3fb8-4584-9818-e2607882714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F757B-D052-4202-A51F-08EB7C4FC63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284192-3fb8-4584-9818-e2607882714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668E95-F9C5-4560-AD97-8B7D7502741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9284192-3fb8-4584-9818-e2607882714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3E6C6A-0449-4120-958B-E376AB125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1441</Words>
  <Application>Microsoft Office PowerPoint</Application>
  <PresentationFormat>Apresentação na tela (4:3)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Tema do Office</vt:lpstr>
      <vt:lpstr>1_Personalizar design</vt:lpstr>
      <vt:lpstr>Personalizar design</vt:lpstr>
      <vt:lpstr>VAZAMENTO DE DADOS</vt:lpstr>
      <vt:lpstr>INFELIZMENTE, HÁ SITUAÇÕES EM QUE SEUS DADOS PODEM VAZAR NA INTERNET</vt:lpstr>
      <vt:lpstr>PROTEJA SEUS DADOS : CUIDADO COM VAZAMENTOS</vt:lpstr>
      <vt:lpstr>RISCOS PRINCIPAIS</vt:lpstr>
      <vt:lpstr>RISCOS PRINCIPAIS</vt:lpstr>
      <vt:lpstr>RISCOS PRINCIPAIS</vt:lpstr>
      <vt:lpstr>RISCOS PRINCIPAIS</vt:lpstr>
      <vt:lpstr>O QUE FAZER EM CASO DE VAZAMENTO</vt:lpstr>
      <vt:lpstr>O QUE FAZER EM CASO DE VAZAMENTO</vt:lpstr>
      <vt:lpstr>O QUE FAZER EM CASO DE VAZAMENTO</vt:lpstr>
      <vt:lpstr>O QUE FAZER EM CASO DE VAZAMENTO</vt:lpstr>
      <vt:lpstr>FIQUE ATENTO</vt:lpstr>
      <vt:lpstr>FIQUE ATENTO</vt:lpstr>
      <vt:lpstr>FIQUE ATENTO</vt:lpstr>
      <vt:lpstr>FIQUE ATENTO</vt:lpstr>
      <vt:lpstr>A QUEM RECORRER</vt:lpstr>
      <vt:lpstr>A QUEM RECORRER</vt:lpstr>
      <vt:lpstr>A QUEM RECORRER</vt:lpstr>
      <vt:lpstr>NÃO INCENTIVE VAZAMENTOS E ABUSOS</vt:lpstr>
      <vt:lpstr>COMO SE PREVENIR</vt:lpstr>
      <vt:lpstr>COMO SE PREVENIR</vt:lpstr>
      <vt:lpstr>COMO SE PREVENIR</vt:lpstr>
      <vt:lpstr>COMO SE PREVENIR</vt:lpstr>
      <vt:lpstr>COMO SE PREVENIR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WELLINGTON GABRIEL DA SILVA GALDINO</cp:lastModifiedBy>
  <cp:revision>33</cp:revision>
  <cp:lastPrinted>2019-04-25T20:59:33Z</cp:lastPrinted>
  <dcterms:created xsi:type="dcterms:W3CDTF">2017-01-10T17:35:04Z</dcterms:created>
  <dcterms:modified xsi:type="dcterms:W3CDTF">2023-08-04T13:35:44Z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0x0101000FFDB40F11714447B440EA9F4148DA19</vt:lpwstr>
  </property>
</Properties>
</file>