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672" r:id="rId6"/>
  </p:sldMasterIdLst>
  <p:notesMasterIdLst>
    <p:notesMasterId r:id="rId22"/>
  </p:notesMasterIdLst>
  <p:sldIdLst>
    <p:sldId id="256" r:id="rId7"/>
    <p:sldId id="266" r:id="rId8"/>
    <p:sldId id="26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014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109" d="100"/>
          <a:sy n="109" d="100"/>
        </p:scale>
        <p:origin x="15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slide" Target="slides/slide7.xml" /><Relationship Id="rId18" Type="http://schemas.openxmlformats.org/officeDocument/2006/relationships/slide" Target="slides/slide12.xml" /><Relationship Id="rId26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5.xml" /><Relationship Id="rId7" Type="http://schemas.openxmlformats.org/officeDocument/2006/relationships/slide" Target="slides/slide1.xml" /><Relationship Id="rId12" Type="http://schemas.openxmlformats.org/officeDocument/2006/relationships/slide" Target="slides/slide6.xml" /><Relationship Id="rId17" Type="http://schemas.openxmlformats.org/officeDocument/2006/relationships/slide" Target="slides/slide11.xml" /><Relationship Id="rId25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0.xml" /><Relationship Id="rId20" Type="http://schemas.openxmlformats.org/officeDocument/2006/relationships/slide" Target="slides/slide14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" Target="slides/slide5.xml" /><Relationship Id="rId24" Type="http://schemas.openxmlformats.org/officeDocument/2006/relationships/viewProps" Target="viewProp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9.xml" /><Relationship Id="rId23" Type="http://schemas.openxmlformats.org/officeDocument/2006/relationships/presProps" Target="presProps.xml" /><Relationship Id="rId10" Type="http://schemas.openxmlformats.org/officeDocument/2006/relationships/slide" Target="slides/slide4.xml" /><Relationship Id="rId19" Type="http://schemas.openxmlformats.org/officeDocument/2006/relationships/slide" Target="slides/slide13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3.xml" /><Relationship Id="rId14" Type="http://schemas.openxmlformats.org/officeDocument/2006/relationships/slide" Target="slides/slide8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05/04/2023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05/04/2023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05/04/2023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05/04/2023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REDES SOCIAIS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WELLINGTON GABRIEL DA SILVA GALDINO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NÃO ACREDITE EM TUDO QUE VÊ NAS REDES SOCIAIS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Nas redes sociais circulam informações de qualquer tipo e origem, inclusive falsas e maliciosas.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Busque informações em outras fontes.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Tenha cuidado ao clicar em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mesmo vindo de pessoas conhecidas.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atenção especial a anúncios patrocinados, pois podem ser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Cuidado com mensagens que recebe via chats.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1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DENUNCIE CONTEÚDOS MALICIOSOS E PERFIS FALSOS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Por meio de denúncias as plataformas conseguem identificar contas falsas e os conteúdos indevidos e maliciosos.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as opções de denunciar.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Bloqueie os conteúdos e perfis que estiverem incomodando.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Avise seus contatos se detectar contas falsas se passando por eles.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44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SEU FUTURO PROFISSIONAL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conjunto de informações presentes sobre você nas redes sociais pode ser usado por empresas e recrutadores para conhecê-lo melhor.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Avalie se suas postagens podem afetar negativamente sua imagem.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Separe seus contatos em redes ou listas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poste de acordo com o público a que se destina.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Respeite a política de uso de redes sociais da sua empresa ou escola.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08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CUIDADO COM O QUE CURTE OU COMPARTILHA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Suas interações sociais, como curtidas e compartilhamentos, dizem muito sobre você, pois demonstram seu apoio àquele conteúdo.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Não curta nem compartilhe conteúdos que envolvam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violência.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calúnia e difamação.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discriminação.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7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SAIBA O QUE POSTAM SOBRE VOCÊ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Outros usuários podem marcar ou mencionar você em postagens e expor a sua privacidade.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Configure para que possa analisar postagens em que for marcado.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não se sentir confortável, peça para a pessoa excluir a marcação ou a postagem.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4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RESPEITE A PRIVACIDADE ALHEIA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628650" y="2024406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Algumas pessoas não gostam de ter a privacidade exposta nas redes sociais.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falar sobre as ações, hábitos e rotina de outras pessoas.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pense como elas se sentiriam se aquilo se tornasse público.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Peça autorização antes de :</a:t>
            </a:r>
          </a:p>
          <a:p>
            <a:pPr marL="0" indent="0">
              <a:buNone/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postar imagens em que outras pessoas apareçam.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compartilhar postagens de outras pessoas.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6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PENSE BEM ANTES DE POSTAR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 redes sociais as informações se propagam rapidamente e depois que algo é divulgado dificilmente pode ser apagado ou controlado,</a:t>
            </a:r>
          </a:p>
          <a:p>
            <a:pPr marL="0" indent="0" algn="l">
              <a:buNone/>
            </a:pPr>
            <a:endParaRPr lang="pt-BR" sz="20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vez postado, sempre postado.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Considere que você está em um local público.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tudo que você posta pode ser visto por alguém, tanto agora como no futuro.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solidFill>
                  <a:srgbClr val="002060"/>
                </a:solidFill>
              </a:rPr>
              <a:t>SEJA SELETIVO AO ACEITAR SEGUIDORES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Quanto maior sua rede, maior a exposição de seus dados, postagens e lista de contatos.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sua conta como privada, quando possível.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Verifique a identidade da pessoa antes de aceitá-la em sua rede.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172B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bloqueie contas falsas.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LIMITE O COMPARTILHAMENTO DE INFORMAÇÕES DO PERFIL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Algumas redes sociais não permitem contas privadas e dão acesso público às informações do seu perfil.</a:t>
            </a:r>
          </a:p>
          <a:p>
            <a:pPr marL="0" indent="0">
              <a:buNone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Evite compartilhar publicamente informações pessoais (número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telefone,endereço,etc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Ajuste o público-alvo das informações que compartilha.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CONTROLE QUEM PODE VER SUAS POSTAGENS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Sua rede pode ser variada, com contatos próximos, outros nem tanto.</a:t>
            </a:r>
          </a:p>
          <a:p>
            <a:pPr marL="0" indent="0">
              <a:buNone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Selecione o público-alvo de suas postagens.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listas personalizadas de contatos, quando a plataforma permitir.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O ACESSO À SUA CONTA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Contas de redes sociais são valiosas para atacantes, que tentam invadi-las e usá-las para espalhar malware e aplicar golpes na rede de contatos.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Crie senhas fortes e ative a verificação em duas etapas.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Ative alertas e notificações de tentativas de acesso em suas contas.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redobre a atenção com contas que dão acesso a outras (login social).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PROTEJA O ACESSO À SUA CONTA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3"/>
            <a:ext cx="7600013" cy="25765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 alguma conta sua foi invadida :</a:t>
            </a:r>
          </a:p>
          <a:p>
            <a:pPr marL="0" indent="0">
              <a:buNone/>
            </a:pPr>
            <a:endParaRPr lang="pt-B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troque a senha.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siga os procedimentos para recuperação do acesso, se necessário.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3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CUIDADO COM APLICATIVOS DE TERCEIROS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Aplicativos de terceiros, como jogos, testes de personalidade e edição de imagens, podem capturar suas informações pessoais, fotos, histórico de navegação e lista de contatos para usos diversos e abusivos.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Pense bem antes de dar acessos.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leia os termos de uso e privacidade.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Verifique periodicamente quais aplicativos e sites podem acessar suas contas.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revogue os acessos que não usa mais ou possam ser maliciosos.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AJUSTE AS CONFIGURAÇÕES DE SEGURANÇA E PRIVACIDADE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206869"/>
            <a:ext cx="7600013" cy="28091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configurações de segurança e privacidade das plataformas ajudam a definir quais informações são compartilhadas sobre você e como suas informações são tratadas.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Configure suas redes sociais de forma que se sinta confortável.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procure o equilíbrio entre exposição, segurança e privacidade.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163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FDB40F11714447B440EA9F4148DA19" ma:contentTypeVersion="3" ma:contentTypeDescription="Crie um novo documento." ma:contentTypeScope="" ma:versionID="09d27e3237a10b67ee9e4b6991e10893">
  <xsd:schema xmlns:xsd="http://www.w3.org/2001/XMLSchema" xmlns:xs="http://www.w3.org/2001/XMLSchema" xmlns:p="http://schemas.microsoft.com/office/2006/metadata/properties" xmlns:ns3="39284192-3fb8-4584-9818-e26078827144" targetNamespace="http://schemas.microsoft.com/office/2006/metadata/properties" ma:root="true" ma:fieldsID="3546443d7735457b408e6c772f980c59" ns3:_="">
    <xsd:import namespace="39284192-3fb8-4584-9818-e260788271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284192-3fb8-4584-9818-e260788271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284192-3fb8-4584-9818-e26078827144" xsi:nil="true"/>
  </documentManagement>
</p:properties>
</file>

<file path=customXml/itemProps1.xml><?xml version="1.0" encoding="utf-8"?>
<ds:datastoreItem xmlns:ds="http://schemas.openxmlformats.org/officeDocument/2006/customXml" ds:itemID="{B83E6C6A-0449-4120-958B-E376AB125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F757B-D052-4202-A51F-08EB7C4FC63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284192-3fb8-4584-9818-e26078827144"/>
  </ds:schemaRefs>
</ds:datastoreItem>
</file>

<file path=customXml/itemProps3.xml><?xml version="1.0" encoding="utf-8"?>
<ds:datastoreItem xmlns:ds="http://schemas.openxmlformats.org/officeDocument/2006/customXml" ds:itemID="{03668E95-F9C5-4560-AD97-8B7D75027412}">
  <ds:schemaRefs>
    <ds:schemaRef ds:uri="http://schemas.microsoft.com/office/2006/metadata/properties"/>
    <ds:schemaRef ds:uri="http://www.w3.org/2000/xmlns/"/>
    <ds:schemaRef ds:uri="39284192-3fb8-4584-9818-e26078827144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775</Words>
  <Application>Microsoft Office PowerPoint</Application>
  <PresentationFormat>Apresentação na tela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Tema do Office</vt:lpstr>
      <vt:lpstr>1_Personalizar design</vt:lpstr>
      <vt:lpstr>Personalizar design</vt:lpstr>
      <vt:lpstr>REDES SOCIAIS</vt:lpstr>
      <vt:lpstr>PENSE BEM ANTES DE POSTAR</vt:lpstr>
      <vt:lpstr>SEJA SELETIVO AO ACEITAR SEGUIDORES</vt:lpstr>
      <vt:lpstr>LIMITE O COMPARTILHAMENTO DE INFORMAÇÕES DO PERFIL</vt:lpstr>
      <vt:lpstr>CONTROLE QUEM PODE VER SUAS POSTAGENS</vt:lpstr>
      <vt:lpstr>PROTEJA O ACESSO À SUA CONTA</vt:lpstr>
      <vt:lpstr>PROTEJA O ACESSO À SUA CONTA</vt:lpstr>
      <vt:lpstr>CUIDADO COM APLICATIVOS DE TERCEIROS</vt:lpstr>
      <vt:lpstr>AJUSTE AS CONFIGURAÇÕES DE SEGURANÇA E PRIVACIDADE</vt:lpstr>
      <vt:lpstr>NÃO ACREDITE EM TUDO QUE VÊ NAS REDES SOCIAIS</vt:lpstr>
      <vt:lpstr>DENUNCIE CONTEÚDOS MALICIOSOS E PERFIS FALSOS</vt:lpstr>
      <vt:lpstr>PROTEJA SEU FUTURO PROFISSIONAL</vt:lpstr>
      <vt:lpstr>CUIDADO COM O QUE CURTE OU COMPARTILHA</vt:lpstr>
      <vt:lpstr>SAIBA O QUE POSTAM SOBRE VOCÊ</vt:lpstr>
      <vt:lpstr>RESPEITE A PRIVACIDADE ALHEIA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YUU OTOSAKA</cp:lastModifiedBy>
  <cp:revision>32</cp:revision>
  <cp:lastPrinted>2019-04-25T20:59:33Z</cp:lastPrinted>
  <dcterms:created xsi:type="dcterms:W3CDTF">2017-01-10T17:35:04Z</dcterms:created>
  <dcterms:modified xsi:type="dcterms:W3CDTF">2023-04-05T12:23:03Z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0x0101000FFDB40F11714447B440EA9F4148DA19</vt:lpwstr>
  </property>
</Properties>
</file>