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30"/>
  </p:notesMasterIdLst>
  <p:sldIdLst>
    <p:sldId id="25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014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CONCEITO DE SUPPLY CHAIN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as vantagens do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EFICIÊNCIA.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0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as vantagens do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DE DIFERENTES SETORES.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as vantagens do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COMPETITIVIDADE.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2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as vantagens do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AUMENTO DOS LUCROS.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6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Qual é a diferença entre logística e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logística diz respeito ao processo de transporte de um ponta A à B, bem como seus documentos, dados e armazenamento.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Qual é a diferença entre logística e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caso da cadeia de suprimentos, falamos de uma ampla cadeia de  processo de fluxo da mercadoria. Ou seja, tanto operacional, mas especialmente na parte estratégica.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6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os principais desafios da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 OPERACIONAIS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os principais desafios da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4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 ESTRATÉGICOS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é a aplicação da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 em uma empresa?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Formalização: desenvolvimento de uma política que aborde regras, objetivos e processos que devem ser cumpridos e documentados.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é a aplicação da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 em uma empresa?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 de Desempenho: análise constante das informações operacionais (sejam internas ou externas).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6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CONCEITO DE SUPPLY CHAIN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Chain (Cadeia de Suprimentos) abraça todos os processos que um produto passa, desde a captação de matérias-primas até a entrega para o consumidor final.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é a aplicação da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 em uma empresa?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Adoção e Uso da Tecnologia: as informações apenas serão coletadas e bem administradas com o uso de um sistema de gestão logística eficiente.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Chain: 5 práticas para otimizar a gestão.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Utilize um sistema de gestão eficiente;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Chain: 5 práticas para otimizar a gestão.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Sincronize os dados com os fornecedores da empresa;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0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Chain: 5 práticas para otimizar a gestão.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Faça com que toda a equipe esteja envolvida nos processos;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Chain: 5 práticas para otimizar a gestão.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Analise os indicadores internos e externos;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21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Chain: 5 práticas para otimizar a gestão.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070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Analise as demandas e despesas.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DÚVIDAS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2BBB51F3-715A-6061-C04A-45B46C10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ADC853-76A4-E352-EC37-8F91759DF0E2}"/>
              </a:ext>
            </a:extLst>
          </p:cNvPr>
          <p:cNvSpPr txBox="1"/>
          <p:nvPr/>
        </p:nvSpPr>
        <p:spPr>
          <a:xfrm>
            <a:off x="1624012" y="5267325"/>
            <a:ext cx="5895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helenablavatsky.net/2021/07/ter-duvidas-e-aceitavel-em-teosofia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39938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CONCEITO DE SUPPLY CHAIN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Hoje em dia, uma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Chain completa também leva em conta setores mais estratégicos (e não apenas operacionais), como Compras, Marketing, Armazenamento e RH.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8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CONCEITO DE SUPPLY CHAIN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uma realidade ideal, deve-se imaginar a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Chain como uma corrente ampla que passa por todos os processos dentro e fora da empresa.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4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CONCEITO DE </a:t>
            </a:r>
            <a:r>
              <a:rPr lang="pt-BR" b="1" dirty="0">
                <a:solidFill>
                  <a:srgbClr val="002060"/>
                </a:solidFill>
              </a:rPr>
              <a:t>SUPPLY CHAIN MANAGEMENT?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Chain Management (SCM) é a gestão da rede de fornecedores e dos processos que compõem a cadeia de suprimentos que, coletivamente, criam um produto ou serviço, do fornecedor original até o cliente final.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AS PRINCIPAIS FUNÇÕES DA SUPPLY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Servir de base para fazer a estruturação de um processo estratégico de análise de demandas e de mercado.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AS PRINCIPAIS FUNÇÕES DA SUPPLY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cadeia de suprimentos permite que a empresa qualifique e crie cálculos precisos  para medir o seu potencial operacional e capacidade logística.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AS PRINCIPAIS FUNÇÕES DA SUPPLY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 disso, com uma cadeia de suprimentos estruturada, é possível prever gargalos ou escassez de matéria-prima no seu segmento.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4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Quais são as vantagens do </a:t>
            </a:r>
            <a:r>
              <a:rPr lang="pt-BR" b="1" dirty="0" err="1">
                <a:solidFill>
                  <a:srgbClr val="002060"/>
                </a:solidFill>
              </a:rPr>
              <a:t>Supply</a:t>
            </a:r>
            <a:r>
              <a:rPr lang="pt-BR" b="1" dirty="0">
                <a:solidFill>
                  <a:srgbClr val="002060"/>
                </a:solidFill>
              </a:rPr>
              <a:t> Chain?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REDUÇÃO DOS CUSTOS OPERACIONAIS.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5022431"/>
            <a:ext cx="2224794" cy="1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33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631</Words>
  <Application>Microsoft Office PowerPoint</Application>
  <PresentationFormat>Apresentação na tela (4:3)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Helvetica</vt:lpstr>
      <vt:lpstr>Tema do Office</vt:lpstr>
      <vt:lpstr>1_Personalizar design</vt:lpstr>
      <vt:lpstr>Personalizar design</vt:lpstr>
      <vt:lpstr>UC1 – CONCEITO DE SUPPLY CHAIN</vt:lpstr>
      <vt:lpstr>CONCEITO DE SUPPLY CHAIN</vt:lpstr>
      <vt:lpstr>CONCEITO DE SUPPLY CHAIN</vt:lpstr>
      <vt:lpstr>CONCEITO DE SUPPLY CHAIN</vt:lpstr>
      <vt:lpstr>CONCEITO DE SUPPLY CHAIN MANAGEMENT?</vt:lpstr>
      <vt:lpstr>QUAIS SÃO AS PRINCIPAIS FUNÇÕES DA SUPPLY CHAIN?</vt:lpstr>
      <vt:lpstr>QUAIS SÃO AS PRINCIPAIS FUNÇÕES DA SUPPLY CHAIN?</vt:lpstr>
      <vt:lpstr>QUAIS SÃO AS PRINCIPAIS FUNÇÕES DA SUPPLY CHAIN?</vt:lpstr>
      <vt:lpstr>Quais são as vantagens do Supply Chain?</vt:lpstr>
      <vt:lpstr>Quais são as vantagens do Supply Chain?</vt:lpstr>
      <vt:lpstr>Quais são as vantagens do Supply Chain?</vt:lpstr>
      <vt:lpstr>Quais são as vantagens do Supply Chain?</vt:lpstr>
      <vt:lpstr>Quais são as vantagens do Supply Chain?</vt:lpstr>
      <vt:lpstr>Qual é a diferença entre logística e Supply Chain?</vt:lpstr>
      <vt:lpstr>Qual é a diferença entre logística e Supply Chain?</vt:lpstr>
      <vt:lpstr>Quais são os principais desafios da Supply Chain?</vt:lpstr>
      <vt:lpstr>Quais são os principais desafios da Supply Chain?</vt:lpstr>
      <vt:lpstr>Como é a aplicação da Supply Chain em uma empresa?</vt:lpstr>
      <vt:lpstr>Como é a aplicação da Supply Chain em uma empresa?</vt:lpstr>
      <vt:lpstr>Como é a aplicação da Supply Chain em uma empresa?</vt:lpstr>
      <vt:lpstr>Supply Chain: 5 práticas para otimizar a gestão.</vt:lpstr>
      <vt:lpstr>Supply Chain: 5 práticas para otimizar a gestão.</vt:lpstr>
      <vt:lpstr>Supply Chain: 5 práticas para otimizar a gestão.</vt:lpstr>
      <vt:lpstr>Supply Chain: 5 práticas para otimizar a gestão.</vt:lpstr>
      <vt:lpstr>Supply Chain: 5 práticas para otimizar a gestão.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Ana Paula Fernandes Moreira</cp:lastModifiedBy>
  <cp:revision>34</cp:revision>
  <cp:lastPrinted>2019-04-25T20:59:33Z</cp:lastPrinted>
  <dcterms:created xsi:type="dcterms:W3CDTF">2017-01-10T17:35:04Z</dcterms:created>
  <dcterms:modified xsi:type="dcterms:W3CDTF">2023-03-13T15:54:18Z</dcterms:modified>
</cp:coreProperties>
</file>