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1"/>
  </p:notesMasterIdLst>
  <p:sldIdLst>
    <p:sldId id="256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2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9/07/a-minha-proposta-sobre-proposta-d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Plano de Carreira: Como Criar e Executar Seu Planejamento Pessoal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NETWORKING;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9128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ESTABELEÇA METAS SMART;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183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S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Os seus objetivos profissionais devem ser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Determine, de forma simples e direta, qual será a sua área de atuação.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224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M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Além de específicos, os seus objetivos devem ser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MENSURÁVEIS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Quantifique e qualifique o seu progresso para atingir essa meta.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5676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A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Attainable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Avalie se a sua meta é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ATINGÍVEL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Será que a profissão que você quer seguir é viável para o seu estilo de vida?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28436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R (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Pense na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os seus objetivos vão conferir para você e até mesmo para as outras pessoas.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95305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SMART: T (Time-</a:t>
            </a:r>
            <a:r>
              <a:rPr lang="pt-BR" sz="30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Determine o </a:t>
            </a:r>
            <a:r>
              <a:rPr lang="pt-B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lang="pt-BR" sz="3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você vai levar para atingir a sua meta. Isso vai ajudar você a manter o foco nos seus objetivos.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80817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SEU CURRÍCULO.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9396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REFLITA SOBRE SUA TRAJETÓRIA DE CARREIRA.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7945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TREINAMENTOS E ATUALIZE CONHECIMENTOS.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2329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PLANO DE CARREIRA?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REFLETIR UM POUCO.....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ARRISQUE INOVAR.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4199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MÃOS NA MASSA!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44524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PARA TER UM GUIA DE CARREIRA.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4212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Esteja Sempre Atualizado;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7950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Foque Nos Seus Objetivos;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9387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Não Tome Decisões Precipitadas;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04990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Tenha Inteligência Emocional.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13215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plano de carreira é um conjunto de estratégias bem definidas, que funcionam como um guia da carreira e apontam quais direções e caminhos você vai querer seguir na sua profissão.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2733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PLANEJAMENTO DE CARREIRA?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UMA FÓRMULA MÁGICA???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1650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pessoa que almeja obter êxito no mercado de trabalho pode (e deve) fazer um planejamento de carreira. Não importa se é o estagiário de uma empresa, o recém-formado ou profissional já experiente.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866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FALAR DE ALGUMAS DICAS IMPORTANTES PARA QUE VOCÊ POSSA AJUSTAR SEU PLANO DE CARREIRA: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8507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CONHEÇA VOCÊ MESMO;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835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CONHEÇA OUTRAS OPÇÕES POTENCIAIS DE CARREIRA;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62660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Plano de Carreira: Como Criar e Executar Seu Planejamento Pessoal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03187"/>
            <a:ext cx="7600013" cy="2288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SOBRE A REMUNERAÇÃO DA ÁREA;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2D2F5B8E-88A6-B0CB-3864-3D1646C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4583668"/>
            <a:ext cx="3048000" cy="1905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A7B5D-AA91-300F-CBB5-370BECC76FB6}"/>
              </a:ext>
            </a:extLst>
          </p:cNvPr>
          <p:cNvSpPr txBox="1"/>
          <p:nvPr/>
        </p:nvSpPr>
        <p:spPr>
          <a:xfrm>
            <a:off x="304800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fslusos.blogspot.com/2019/07/a-minha-proposta-sobre-proposta-d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508643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914</Words>
  <Application>Microsoft Office PowerPoint</Application>
  <PresentationFormat>Apresentação na tela (4:3)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Plano de Carreira: Como Criar e Executar Seu Planejamento Pessoal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Ana Paula Fernandes Moreira</cp:lastModifiedBy>
  <cp:revision>36</cp:revision>
  <cp:lastPrinted>2019-04-25T20:59:33Z</cp:lastPrinted>
  <dcterms:created xsi:type="dcterms:W3CDTF">2017-01-10T17:35:04Z</dcterms:created>
  <dcterms:modified xsi:type="dcterms:W3CDTF">2023-03-13T15:46:22Z</dcterms:modified>
</cp:coreProperties>
</file>