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72" r:id="rId3"/>
  </p:sldMasterIdLst>
  <p:notesMasterIdLst>
    <p:notesMasterId r:id="rId33"/>
  </p:notesMasterIdLst>
  <p:sldIdLst>
    <p:sldId id="256" r:id="rId4"/>
    <p:sldId id="266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291" r:id="rId32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9" autoAdjust="0"/>
    <p:restoredTop sz="95501" autoAdjust="0"/>
  </p:normalViewPr>
  <p:slideViewPr>
    <p:cSldViewPr snapToGrid="0">
      <p:cViewPr varScale="1">
        <p:scale>
          <a:sx n="64" d="100"/>
          <a:sy n="64" d="100"/>
        </p:scale>
        <p:origin x="138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9A48F-F500-4FC4-A814-7B955F17F02B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46F9-0079-4F93-A56C-8729DD12A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6216"/>
            <a:ext cx="9144000" cy="1801920"/>
          </a:xfrm>
        </p:spPr>
        <p:txBody>
          <a:bodyPr anchor="b">
            <a:normAutofit/>
          </a:bodyPr>
          <a:lstStyle>
            <a:lvl1pPr algn="ctr">
              <a:defRPr sz="5600">
                <a:solidFill>
                  <a:srgbClr val="014A8E"/>
                </a:solidFill>
                <a:latin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467" y="5310218"/>
            <a:ext cx="6858000" cy="394051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0DFD-1A3B-46C2-8708-0E261E035D59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1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A963-22E1-44CC-856C-FAB5C9896D83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10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3ADF-0489-4E12-8370-1E05A9220250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18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6DA-31DF-4971-B518-470609B2787D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302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0A6-6F8D-4116-95F1-7A1EE0AD62B5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61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04FF-2BE9-46D6-90AE-495DC4268364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B4E-D4DB-42C1-8ABC-052A2EC476E0}" type="datetime1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5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A661-76BB-4632-AAB5-EE4BD62A3428}" type="datetime1">
              <a:rPr lang="pt-BR" smtClean="0"/>
              <a:t>21/03/2023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334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6F27-C9D0-4379-A027-78F3F4E69B65}" type="datetime1">
              <a:rPr lang="pt-BR" smtClean="0"/>
              <a:t>21/03/2023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51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49A7-47F2-4A52-B831-D3908BA79733}" type="datetime1">
              <a:rPr lang="pt-BR" smtClean="0"/>
              <a:t>21/03/2023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4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D186-F113-4820-99C5-FA8E5E789697}" type="datetime1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9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D964-10B1-467D-9A79-C5551085E24A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495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877-A281-4847-BD1D-EB02F445D0B0}" type="datetime1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175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FDD7-1E3E-44ED-B822-9AEEBD793AB0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95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C1D3-1641-43CF-9F9B-AC1AEDADA6CE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595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7790-B3F7-42FE-8C3C-7F35F4F33205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16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65F1-6153-4F2D-93AE-BF982928223F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273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838-BFE2-4774-8409-4DC0D4F2E9B7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50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706E-A096-4FCE-B8CE-DC7543F53D0B}" type="datetime1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860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5932-94E3-410F-B3F6-671C35E56E55}" type="datetime1">
              <a:rPr lang="pt-BR" smtClean="0"/>
              <a:t>21/03/2023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2305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6FD-1B0D-4827-A314-E9B511B27C26}" type="datetime1">
              <a:rPr lang="pt-BR" smtClean="0"/>
              <a:t>21/03/2023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06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24D-C2C2-4FD4-9B0C-0B3CF4E96C05}" type="datetime1">
              <a:rPr lang="pt-BR" smtClean="0"/>
              <a:t>21/03/2023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28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D593-488A-4032-971F-19FC5364293B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895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12EE-567B-4A2F-9BE4-31362A86982B}" type="datetime1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05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361-27D0-4F59-B9A5-FB9F95924AAA}" type="datetime1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52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9F4D-ACCF-4EAE-B858-4A2DCCCF8833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789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1578-9609-4AD8-93EE-B7ECEE91191B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6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5621-8F32-48E7-8B3D-32B1DB5E5549}" type="datetime1">
              <a:rPr lang="pt-BR" smtClean="0"/>
              <a:t>21/03/2023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55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52B7-B584-403D-8C9B-0BD9995AAB10}" type="datetime1">
              <a:rPr lang="pt-BR" smtClean="0"/>
              <a:t>21/03/2023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1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5A23-20D5-4685-848F-05E29DD80F4D}" type="datetime1">
              <a:rPr lang="pt-BR" smtClean="0"/>
              <a:t>21/03/2023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76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1A09-886F-4660-8D6E-BC2A6202E99E}" type="datetime1">
              <a:rPr lang="pt-BR" smtClean="0"/>
              <a:t>21/03/2023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4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672-5877-432C-83D4-0FA0366BBBF0}" type="datetime1">
              <a:rPr lang="pt-BR" smtClean="0"/>
              <a:t>21/03/2023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55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B339-23C3-4CFE-88CD-99147371F42B}" type="datetime1">
              <a:rPr lang="pt-BR" smtClean="0"/>
              <a:t>21/03/2023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5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55EE1-2B9C-43C6-B4F1-1551D97A5A2F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14A8E"/>
          </a:solidFill>
          <a:latin typeface="Helvetica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4DCD-D205-4624-9AB2-6CA7D2BF637B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8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E14E-9AAC-4182-99C3-0DC90C1A2A41}" type="datetime1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4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lenablavatsky.net/2021/07/ter-duvidas-e-aceitavel-em-teosofia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8594" y="2912012"/>
            <a:ext cx="9144000" cy="1645920"/>
          </a:xfrm>
        </p:spPr>
        <p:txBody>
          <a:bodyPr>
            <a:noAutofit/>
          </a:bodyPr>
          <a:lstStyle/>
          <a:p>
            <a:pPr rtl="0"/>
            <a:r>
              <a:rPr lang="pt-BR" sz="3600" b="1" dirty="0">
                <a:solidFill>
                  <a:srgbClr val="002060"/>
                </a:solidFill>
              </a:rPr>
              <a:t>UC1 – Prevenção de perdas: o que é e como fazer um plano eficiente?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86299" y="5329588"/>
            <a:ext cx="7188591" cy="548108"/>
          </a:xfrm>
        </p:spPr>
        <p:txBody>
          <a:bodyPr/>
          <a:lstStyle/>
          <a:p>
            <a:r>
              <a:rPr lang="pt-BR" dirty="0"/>
              <a:t>PROFESSOR RODOLFO MARTINS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E2F9CF6-0283-D155-5C03-8132A117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PREVENÇÃO DE PERDAS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 PREVENÇÃO DE PERDAS EM SUPERMERCADOS.</a:t>
            </a:r>
          </a:p>
          <a:p>
            <a:pPr marL="0" indent="0" algn="ctr">
              <a:buNone/>
            </a:pP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014A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BAIXA PRODUTIVIDADE POR PROBLEMA NO DESEMPENHO DE COLABORADORES, COMO CAIXAS LENTOS, POR EXEMPLO;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44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PREVENÇÃO DE PERDAS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 PREVENÇÃO DE PERDAS EM SUPERMERCADOS.</a:t>
            </a:r>
          </a:p>
          <a:p>
            <a:pPr marL="0" indent="0" algn="ctr">
              <a:buNone/>
            </a:pP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014A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PERDAS DE NEGOCIAÇÃO POR FALTA DE PLANEJAMENTO, DE CONHECIMENTO DA TRIBUTAÇÃO, POR RUPTURAS DE COMPRA OU CONTRATOS MAL DIMENSIONADOS;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9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PREVENÇÃO DE PERDAS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 PREVENÇÃO DE PERDAS EM SUPERMERCADOS.</a:t>
            </a:r>
          </a:p>
          <a:p>
            <a:pPr marL="0" indent="0" algn="ctr">
              <a:buNone/>
            </a:pP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014A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PREJUÍZOS FINANCEIROS, POR PROBLEMAS DE FATURAMENTO, INADIMPLÊNCIA E ATÉ MESMO ASSALTOS E ROUBOS;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271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PREVENÇÃO DE PERDAS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PREVENÇÃO DE PERDAS NA LOGÍSTICA.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logística, as oportunidades de prevenir perdas, tanto por evitar desperdício, quanto por otimizar a operação, são inúmeras.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3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PREVENÇÃO DE PERDAS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PREVENÇÃO DE PERDAS NA LOGÍSTICA.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controles macro como transporte e distribuição, até detalhes valiosos como embalagem e organização de prateleiras de supermercado, uma boa operação logística pode impactar positivamente o seu resultado financeiro.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66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PREVENÇÃO DE PERDAS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PREVENÇÃO DE PERDAS NA LOGÍSTICA.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Desenvolva checklists para prevenir perdas na logística, olhando de perto os itens a seguir de sua operação: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879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PREVENÇÃO DE PERDAS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PREVENÇÃO DE PERDAS NA LOGÍSTICA.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VERIFIQUE AS ETAPAS DE TRANSPORTE;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474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PREVENÇÃO DE PERDAS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PREVENÇÃO DE PERDAS NA LOGÍSTICA.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MONITORE O ARMAZENAMENTO;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840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PREVENÇÃO DE PERDAS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PREVENÇÃO DE PERDAS NA LOGÍSTICA.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ANALISE AS POSSIBILIDADES DE EMBALAGEM;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053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PREVENÇÃO DE PERDAS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PREVENÇÃO DE PERDAS NA LOGÍSTICA.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FAÇA UMA POLÍTICA PARA ITENS DANIFICADOS EM ESTOQUE;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45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PREVENÇÃO DE PERDAS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PREVENÇÃO DE PERDAS?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prevenção de perdas é um esforço conjunto do negócio para reduzir toda e qualquer perda de lucro. Muitos gestores atribuem as rotinas para evitar perdas apenas ao varejo, mas esse pode ser um esforço de gestão valioso para qualquer negócio.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242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PREVENÇÃO DE PERDAS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A FUNÇÃO DE UM FISCAL DE PREVENÇÃO DE PERDAS?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fiscal responsável por prevenir perdas fiscaliza a entrada e saída de clientes, funcionários e mercadorias no ponto de venda, observa a movimentação de pessoas suspeitas e controla procedimentos para proteger o patrimônio físico e pessoal da empresa.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854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PREVENÇÃO DE PERDAS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A FUNÇÃO DE UM FISCAL DE PREVENÇÃO DE PERDAS?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fiscal também pode trabalhar no estoque, controlando a entrada e saída de mercadorias e verificando as entregas e sua conformidade com a ordem de compra.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357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PREVENÇÃO DE PERDAS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 UM PLANO DE AÇÃO DE PREVENÇÃO DE PERDAS?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primeiro passo para um plano de ação de prevenção de perdas é o mapeamento de processos: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630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PREVENÇÃO DE PERDAS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 UM PLANO DE AÇÃO DE PREVENÇÃO DE PERDAS?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 E DEFINA QUAIS SÃO OS POSSÍVEIS PONTOS DE PERDA DA OPERAÇÃO;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768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PREVENÇÃO DE PERDAS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 UM PLANO DE AÇÃO DE PREVENÇÃO DE PERDAS?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PREVINA FRAUDE OU ERRO DE FORNECEDOR EM ENTREGAS;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69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PREVENÇÃO DE PERDAS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 UM PLANO DE AÇÃO DE PREVENÇÃO DE PERDAS?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EVITE DESPERDÍCIO DE ESTOQUE ATRAVÉS DE UM CHECKLIST DE GESTÃO DE ESTOQUE;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534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PREVENÇÃO DE PERDAS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 UM PLANO DE AÇÃO DE PREVENÇÃO DE PERDAS?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PROTEJA SEU INVENTÁRIO DE FURTOS EXTERNOS (CLIENTES) E INTERNOS (FUNCIONÁRIOS);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7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PREVENÇÃO DE PERDAS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 UM PLANO DE AÇÃO DE PREVENÇÃO DE PERDAS?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CORRIJA FALHAS OU ERROS ADMINISTRATIVOS, DE CONTABILIDADE OU DE PRECIFICAÇÃO;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701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PREVENÇÃO DE PERDAS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 UM PLANO DE AÇÃO DE PREVENÇÃO DE PERDAS?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DESCUBRA PERDAS DE OPORTUNIDADE (NEGOCIAÇÃO, PROMOÇÃO, LOGÍSTICA, ENTRE OUTROS).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913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0">
                <a:effectLst/>
                <a:latin typeface="Muli"/>
              </a:rPr>
              <a:t>DÚVIDAS??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29</a:t>
            </a:fld>
            <a:endParaRPr lang="pt-BR"/>
          </a:p>
        </p:txBody>
      </p:sp>
      <p:pic>
        <p:nvPicPr>
          <p:cNvPr id="14" name="Imagem 13" descr="Uma imagem contendo Forma&#10;&#10;Descrição gerada automaticamente">
            <a:extLst>
              <a:ext uri="{FF2B5EF4-FFF2-40B4-BE49-F238E27FC236}">
                <a16:creationId xmlns:a16="http://schemas.microsoft.com/office/drawing/2014/main" id="{45BFDCD1-4309-70FC-D770-DA6C08428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24012" y="1590675"/>
            <a:ext cx="58959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PREVENÇÃO DE PERDAS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PREVENÇÃO DE PERDAS?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 um plano de ação para prevenção de perdas vai ajudar sua empresa a combater desperdícios por erros de processo, falhas na contabilidade, fraudes, furtos e qualquer outro ponto de controle que ainda precise ser implementado para garantir que seus lucros não se deteriorem.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97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PREVENÇÃO DE PERDAS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 PREVENÇÃO DE PERDAS EM SUPERMERCADOS.</a:t>
            </a:r>
          </a:p>
          <a:p>
            <a:pPr marL="0" indent="0" algn="ctr">
              <a:buNone/>
            </a:pP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prevenção de perdas em supermercado envolve desde a organização e planejamento das prateleiras até a fiscalização para prevenção de furto.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90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PREVENÇÃO DE PERDAS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 PREVENÇÃO DE PERDAS EM SUPERMERCADOS.</a:t>
            </a:r>
          </a:p>
          <a:p>
            <a:pPr marL="0" indent="0" algn="ctr">
              <a:buNone/>
            </a:pP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Prevenir perdas pode gerar um crescimento relevante no lucro da operação, já que de acordo com a 20ª Avaliação de Perdas no Varejo Brasileiro de Supermercados, as perdas no setor representaram cerca de 1,82% do faturamento bruto no ano de 2019.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2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PREVENÇÃO DE PERDAS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 PREVENÇÃO DE PERDAS EM SUPERMERCADOS.</a:t>
            </a:r>
          </a:p>
          <a:p>
            <a:pPr marL="0" indent="0" algn="ctr">
              <a:buNone/>
            </a:pP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6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710511-6DC5-1C66-93FD-3500E0278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3" y="2532271"/>
            <a:ext cx="7681946" cy="417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1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PREVENÇÃO DE PERDAS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 PREVENÇÃO DE PERDAS EM SUPERMERCADOS.</a:t>
            </a:r>
          </a:p>
          <a:p>
            <a:pPr marL="0" indent="0" algn="ctr">
              <a:buNone/>
            </a:pP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Assim, para reduzir perdas e melhorar o desempenho operacional e financeiro do seu negócio, o primeiro passo é monitorar processos de compra, recebimento, armazenagem e exposição dos produtos, através do acompanhamento de suas etapas por grupos de checklist para prevenção de perdas supermercado, por exemplo.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5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PREVENÇÃO DE PERDAS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 PREVENÇÃO DE PERDAS EM SUPERMERCADOS.</a:t>
            </a:r>
          </a:p>
          <a:p>
            <a:pPr marL="0" indent="0" algn="ctr">
              <a:buNone/>
            </a:pP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Outros pontos de observação são as possíveis perdas administrativas e de gestão, como: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25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33" y="148449"/>
            <a:ext cx="8729233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PREVENÇÃO DE PERDAS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54834" y="1474012"/>
            <a:ext cx="8729233" cy="41772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 PREVENÇÃO DE PERDAS EM SUPERMERCADOS.</a:t>
            </a:r>
          </a:p>
          <a:p>
            <a:pPr marL="0" indent="0" algn="ctr">
              <a:buNone/>
            </a:pP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014A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PERDAS POR FALHAS DE GESTÃO DE ESTOQUE;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5584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736</TotalTime>
  <Words>907</Words>
  <Application>Microsoft Office PowerPoint</Application>
  <PresentationFormat>Apresentação na tela (4:3)</PresentationFormat>
  <Paragraphs>147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Helvetica</vt:lpstr>
      <vt:lpstr>Muli</vt:lpstr>
      <vt:lpstr>Tema do Office</vt:lpstr>
      <vt:lpstr>1_Personalizar design</vt:lpstr>
      <vt:lpstr>Personalizar design</vt:lpstr>
      <vt:lpstr>UC1 – Prevenção de perdas: o que é e como fazer um plano eficiente?</vt:lpstr>
      <vt:lpstr>PREVENÇÃO DE PERDAS</vt:lpstr>
      <vt:lpstr>PREVENÇÃO DE PERDAS</vt:lpstr>
      <vt:lpstr>PREVENÇÃO DE PERDAS</vt:lpstr>
      <vt:lpstr>PREVENÇÃO DE PERDAS</vt:lpstr>
      <vt:lpstr>PREVENÇÃO DE PERDAS</vt:lpstr>
      <vt:lpstr>PREVENÇÃO DE PERDAS</vt:lpstr>
      <vt:lpstr>PREVENÇÃO DE PERDAS</vt:lpstr>
      <vt:lpstr>PREVENÇÃO DE PERDAS</vt:lpstr>
      <vt:lpstr>PREVENÇÃO DE PERDAS</vt:lpstr>
      <vt:lpstr>PREVENÇÃO DE PERDAS</vt:lpstr>
      <vt:lpstr>PREVENÇÃO DE PERDAS</vt:lpstr>
      <vt:lpstr>PREVENÇÃO DE PERDAS</vt:lpstr>
      <vt:lpstr>PREVENÇÃO DE PERDAS</vt:lpstr>
      <vt:lpstr>PREVENÇÃO DE PERDAS</vt:lpstr>
      <vt:lpstr>PREVENÇÃO DE PERDAS</vt:lpstr>
      <vt:lpstr>PREVENÇÃO DE PERDAS</vt:lpstr>
      <vt:lpstr>PREVENÇÃO DE PERDAS</vt:lpstr>
      <vt:lpstr>PREVENÇÃO DE PERDAS</vt:lpstr>
      <vt:lpstr>PREVENÇÃO DE PERDAS</vt:lpstr>
      <vt:lpstr>PREVENÇÃO DE PERDAS</vt:lpstr>
      <vt:lpstr>PREVENÇÃO DE PERDAS</vt:lpstr>
      <vt:lpstr>PREVENÇÃO DE PERDAS</vt:lpstr>
      <vt:lpstr>PREVENÇÃO DE PERDAS</vt:lpstr>
      <vt:lpstr>PREVENÇÃO DE PERDAS</vt:lpstr>
      <vt:lpstr>PREVENÇÃO DE PERDAS</vt:lpstr>
      <vt:lpstr>PREVENÇÃO DE PERDAS</vt:lpstr>
      <vt:lpstr>PREVENÇÃO DE PERDAS</vt:lpstr>
      <vt:lpstr>DÚVIDAS??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rodolfo martins</cp:lastModifiedBy>
  <cp:revision>45</cp:revision>
  <cp:lastPrinted>2019-04-25T20:59:33Z</cp:lastPrinted>
  <dcterms:created xsi:type="dcterms:W3CDTF">2017-01-10T17:35:04Z</dcterms:created>
  <dcterms:modified xsi:type="dcterms:W3CDTF">2023-03-21T11:22:15Z</dcterms:modified>
</cp:coreProperties>
</file>