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72" r:id="rId3"/>
  </p:sldMasterIdLst>
  <p:notesMasterIdLst>
    <p:notesMasterId r:id="rId29"/>
  </p:notesMasterIdLst>
  <p:sldIdLst>
    <p:sldId id="256" r:id="rId4"/>
    <p:sldId id="266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291" r:id="rId28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9" autoAdjust="0"/>
    <p:restoredTop sz="95501" autoAdjust="0"/>
  </p:normalViewPr>
  <p:slideViewPr>
    <p:cSldViewPr snapToGrid="0">
      <p:cViewPr varScale="1">
        <p:scale>
          <a:sx n="64" d="100"/>
          <a:sy n="64" d="100"/>
        </p:scale>
        <p:origin x="138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9A48F-F500-4FC4-A814-7B955F17F02B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146F9-0079-4F93-A56C-8729DD12A2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1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6216"/>
            <a:ext cx="9144000" cy="1801920"/>
          </a:xfrm>
        </p:spPr>
        <p:txBody>
          <a:bodyPr anchor="b">
            <a:normAutofit/>
          </a:bodyPr>
          <a:lstStyle>
            <a:lvl1pPr algn="ctr">
              <a:defRPr sz="5600">
                <a:solidFill>
                  <a:srgbClr val="014A8E"/>
                </a:solidFill>
                <a:latin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5467" y="5310218"/>
            <a:ext cx="6858000" cy="394051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0DFD-1A3B-46C2-8708-0E261E035D59}" type="datetime1">
              <a:rPr lang="pt-BR" smtClean="0"/>
              <a:t>21/03/2023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11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A963-22E1-44CC-856C-FAB5C9896D83}" type="datetime1">
              <a:rPr lang="pt-BR" smtClean="0"/>
              <a:t>21/03/2023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10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3ADF-0489-4E12-8370-1E05A9220250}" type="datetime1">
              <a:rPr lang="pt-BR" smtClean="0"/>
              <a:t>21/03/2023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183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36DA-31DF-4971-B518-470609B2787D}" type="datetime1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302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0A6-6F8D-4116-95F1-7A1EE0AD62B5}" type="datetime1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614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04FF-2BE9-46D6-90AE-495DC4268364}" type="datetime1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09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FB4E-D4DB-42C1-8ABC-052A2EC476E0}" type="datetime1">
              <a:rPr lang="pt-BR" smtClean="0"/>
              <a:t>21/03/2023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05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A661-76BB-4632-AAB5-EE4BD62A3428}" type="datetime1">
              <a:rPr lang="pt-BR" smtClean="0"/>
              <a:t>21/03/2023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334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6F27-C9D0-4379-A027-78F3F4E69B65}" type="datetime1">
              <a:rPr lang="pt-BR" smtClean="0"/>
              <a:t>21/03/2023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451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49A7-47F2-4A52-B831-D3908BA79733}" type="datetime1">
              <a:rPr lang="pt-BR" smtClean="0"/>
              <a:t>21/03/2023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94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D186-F113-4820-99C5-FA8E5E789697}" type="datetime1">
              <a:rPr lang="pt-BR" smtClean="0"/>
              <a:t>21/03/2023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90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D964-10B1-467D-9A79-C5551085E24A}" type="datetime1">
              <a:rPr lang="pt-BR" smtClean="0"/>
              <a:t>21/03/2023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4959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877-A281-4847-BD1D-EB02F445D0B0}" type="datetime1">
              <a:rPr lang="pt-BR" smtClean="0"/>
              <a:t>21/03/2023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175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FDD7-1E3E-44ED-B822-9AEEBD793AB0}" type="datetime1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095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C1D3-1641-43CF-9F9B-AC1AEDADA6CE}" type="datetime1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595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7790-B3F7-42FE-8C3C-7F35F4F33205}" type="datetime1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2169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65F1-6153-4F2D-93AE-BF982928223F}" type="datetime1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2738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838-BFE2-4774-8409-4DC0D4F2E9B7}" type="datetime1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9502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706E-A096-4FCE-B8CE-DC7543F53D0B}" type="datetime1">
              <a:rPr lang="pt-BR" smtClean="0"/>
              <a:t>21/03/2023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860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5932-94E3-410F-B3F6-671C35E56E55}" type="datetime1">
              <a:rPr lang="pt-BR" smtClean="0"/>
              <a:t>21/03/2023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2305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56FD-1B0D-4827-A314-E9B511B27C26}" type="datetime1">
              <a:rPr lang="pt-BR" smtClean="0"/>
              <a:t>21/03/2023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906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24D-C2C2-4FD4-9B0C-0B3CF4E96C05}" type="datetime1">
              <a:rPr lang="pt-BR" smtClean="0"/>
              <a:t>21/03/2023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28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D593-488A-4032-971F-19FC5364293B}" type="datetime1">
              <a:rPr lang="pt-BR" smtClean="0"/>
              <a:t>21/03/2023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8953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12EE-567B-4A2F-9BE4-31362A86982B}" type="datetime1">
              <a:rPr lang="pt-BR" smtClean="0"/>
              <a:t>21/03/2023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4053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7361-27D0-4F59-B9A5-FB9F95924AAA}" type="datetime1">
              <a:rPr lang="pt-BR" smtClean="0"/>
              <a:t>21/03/2023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0522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9F4D-ACCF-4EAE-B858-4A2DCCCF8833}" type="datetime1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789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1578-9609-4AD8-93EE-B7ECEE91191B}" type="datetime1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69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5621-8F32-48E7-8B3D-32B1DB5E5549}" type="datetime1">
              <a:rPr lang="pt-BR" smtClean="0"/>
              <a:t>21/03/2023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55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52B7-B584-403D-8C9B-0BD9995AAB10}" type="datetime1">
              <a:rPr lang="pt-BR" smtClean="0"/>
              <a:t>21/03/2023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13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5A23-20D5-4685-848F-05E29DD80F4D}" type="datetime1">
              <a:rPr lang="pt-BR" smtClean="0"/>
              <a:t>21/03/2023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76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1A09-886F-4660-8D6E-BC2A6202E99E}" type="datetime1">
              <a:rPr lang="pt-BR" smtClean="0"/>
              <a:t>21/03/2023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64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672-5877-432C-83D4-0FA0366BBBF0}" type="datetime1">
              <a:rPr lang="pt-BR" smtClean="0"/>
              <a:t>21/03/2023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55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B339-23C3-4CFE-88CD-99147371F42B}" type="datetime1">
              <a:rPr lang="pt-BR" smtClean="0"/>
              <a:t>21/03/2023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05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55EE1-2B9C-43C6-B4F1-1551D97A5A2F}" type="datetime1">
              <a:rPr lang="pt-BR" smtClean="0"/>
              <a:t>21/03/2023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09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14A8E"/>
          </a:solidFill>
          <a:latin typeface="Helvetica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74DCD-D205-4624-9AB2-6CA7D2BF637B}" type="datetime1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28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8E14E-9AAC-4182-99C3-0DC90C1A2A41}" type="datetime1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44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lenablavatsky.net/2021/07/ter-duvidas-e-aceitavel-em-teosofia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08594" y="2912012"/>
            <a:ext cx="9144000" cy="1645920"/>
          </a:xfrm>
        </p:spPr>
        <p:txBody>
          <a:bodyPr>
            <a:noAutofit/>
          </a:bodyPr>
          <a:lstStyle/>
          <a:p>
            <a:pPr rtl="0"/>
            <a:r>
              <a:rPr lang="pt-BR" sz="3600" b="1" dirty="0">
                <a:solidFill>
                  <a:srgbClr val="002060"/>
                </a:solidFill>
              </a:rPr>
              <a:t>UC1 – Recebimento de mercadorias: etapas, processo e como fazer!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086299" y="5329588"/>
            <a:ext cx="7188591" cy="548108"/>
          </a:xfrm>
        </p:spPr>
        <p:txBody>
          <a:bodyPr/>
          <a:lstStyle/>
          <a:p>
            <a:r>
              <a:rPr lang="pt-BR" dirty="0"/>
              <a:t>PROFESSOR RODOLFO MARTINS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E2F9CF6-0283-D155-5C03-8132A117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Recebimento de mercadorias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E COMO FUNCIONA O PROCESSO DE RECEBIMENTO DE MERCADORIAS?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ARMAZENAMENTO EM ÁREA APROPRIADA DO DEPÓSITO.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136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Recebimento de mercadorias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IMPORTÂNCIA DO RECEBIMENTO PARA PREVENÇÃO DE PERDAS.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 dúvidas, no fluxograma de processos dentro de uma empresa, há muitos fatores que devem ser observados para prevenir perdas e evitar desperdícios.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150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Recebimento de mercadorias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IMPORTÂNCIA DO RECEBIMENTO PARA PREVENÇÃO DE PERDAS.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entanto, os checklists são grandes aliados na prevenção de perdas e a conferência criteriosa e organizada dos produtos recebidos, facilita o trabalho no dia a dia e maximiza resultados.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263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Recebimento de mercadorias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IMPORTÂNCIA DO RECEBIMENTO PARA PREVENÇÃO DE PERDAS.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dos pontos cruciais do recebimento das mercadorias é a conferência física dos produtos e está aí o ponto nevrálgico da prevenção de perdas.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070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Recebimento de mercadorias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IMPORTÂNCIA DO RECEBIMENTO PARA PREVENÇÃO DE PERDAS.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Quais tipos de conferências físicas devem ser realizados para evitar perdas? Veja os principais abaixo: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411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Recebimento de mercadorias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IMPORTÂNCIA DO RECEBIMENTO PARA PREVENÇÃO DE PERDAS.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CONFERÊNCIA DA VALIDADE;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487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Recebimento de mercadorias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IMPORTÂNCIA DO RECEBIMENTO PARA PREVENÇÃO DE PERDAS.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ESTADO DA EMBALAGEM;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503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Recebimento de mercadorias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IMPORTÂNCIA DO RECEBIMENTO PARA PREVENÇÃO DE PERDAS.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VAZAMENTO DE LÍQUIDOS;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051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Recebimento de mercadorias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IMPORTÂNCIA DO RECEBIMENTO PARA PREVENÇÃO DE PERDAS.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MUDANÇA DE COR, ODOR OU TEXTURA;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09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Recebimento de mercadorias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IMPORTÂNCIA DO RECEBIMENTO PARA PREVENÇÃO DE PERDAS.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CHECAGEM DE AVARIAS;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25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Recebimento de mercadorias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E COMO FUNCIONA O PROCESSO DE RECEBIMENTO DE MERCADORIAS?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recebimento de mercadorias eficiente participa de uma cadeia de procedimentos que visa ao controle de determinados processos-chave para a empresa.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242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Recebimento de mercadorias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FAZER RECEBIMENTO DE MERCADORIAS? VEJA AS PRINCIPAIS ETAPAS.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ctr">
              <a:buAutoNum type="arabicPeriod"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CONFERÊNCIA DA QUALIDADE DA MERCADORIA 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 conferência qualitativa envolve os seguintes fatores: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produto está no prazo de validade ou prestes a vencer?</a:t>
            </a:r>
          </a:p>
          <a:p>
            <a:pPr algn="ctr"/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embalagem está preservada ou foi avariada?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498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Recebimento de mercadorias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259174"/>
            <a:ext cx="8729233" cy="4392118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FAZER RECEBIMENTO DE MERCADORIAS? VEJA AS PRINCIPAIS ETAPAS.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ctr">
              <a:buAutoNum type="arabicPeriod"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CONFERÊNCIA DA QUALIDADE DA MERCADORIA 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 conferência qualitativa envolve os seguintes fatores: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cor, a textura e o odor têm aparência normal?</a:t>
            </a:r>
          </a:p>
          <a:p>
            <a:pPr algn="ctr"/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Existem características do produto que foram especificamente solicitadas na compra e que não estão adequadas ao pedido?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190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Recebimento de mercadorias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259174"/>
            <a:ext cx="8729233" cy="43921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FAZER RECEBIMENTO DE MERCADORIAS? VEJA AS PRINCIPAIS ETAPAS.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GESTÃO DA CARGA E DESCARGA 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Por se tratar de uma área que pode interferir no trânsito e na vida cotidiana da cidade, essa é uma atividade regulada pela Lei 13.103/15 que, dentre outros fatores, determina que o prazo máximo para a carga e descarga será de 5 horas.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753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Recebimento de mercadorias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259174"/>
            <a:ext cx="8729233" cy="43921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FAZER RECEBIMENTO DE MERCADORIAS? VEJA AS PRINCIPAIS ETAPAS.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LIMPEZA E HIGIENIZAÇÃO DA MERCADORIA E MATERIAIS 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Não é incomum que um dos grandes desafios da gestão de estoques seja a proliferação de pragas urbanas. A limpeza e higienização de mercadorias deve fazer parte do cotidiano para o controle desses animais.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384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Recebimento de mercadorias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259174"/>
            <a:ext cx="8729233" cy="43921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FAZER RECEBIMENTO DE MERCADORIAS? VEJA AS PRINCIPAIS ETAPAS.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ARMAZENAGEM E ORGANIZAÇÃO DA MERCADORIA RECEBIDA 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 falta de controle dos itens armazenados gera desperdício de tempo e perdas de estoque. Não permita que isso ocorra em sua empresa, pois pode se transformar num verdadeiro ralo por onde escorrem seus ganhos.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490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0">
                <a:effectLst/>
                <a:latin typeface="Muli"/>
              </a:rPr>
              <a:t>DÚVIDAS??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25</a:t>
            </a:fld>
            <a:endParaRPr lang="pt-BR"/>
          </a:p>
        </p:txBody>
      </p:sp>
      <p:pic>
        <p:nvPicPr>
          <p:cNvPr id="14" name="Imagem 13" descr="Uma imagem contendo Forma&#10;&#10;Descrição gerada automaticamente">
            <a:extLst>
              <a:ext uri="{FF2B5EF4-FFF2-40B4-BE49-F238E27FC236}">
                <a16:creationId xmlns:a16="http://schemas.microsoft.com/office/drawing/2014/main" id="{45BFDCD1-4309-70FC-D770-DA6C08428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24012" y="1590675"/>
            <a:ext cx="58959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Recebimento de mercadorias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E COMO FUNCIONA O PROCESSO DE RECEBIMENTO DE MERCADORIAS?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Veja alguns fatores que devem ser avaliados no recebimento: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45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Recebimento de mercadorias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E COMO FUNCIONA O PROCESSO DE RECEBIMENTO DE MERCADORIAS?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CONFERÊNCIA DA DATA DA ENTREGA;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11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Recebimento de mercadorias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E COMO FUNCIONA O PROCESSO DE RECEBIMENTO DE MERCADORIAS?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DO ITEM;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92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Recebimento de mercadorias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E COMO FUNCIONA O PROCESSO DE RECEBIMENTO DE MERCADORIAS?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VERIFICAÇÃO DE NOTAS FISCAIS E DOCUMENTOS RELEVANTES;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222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Recebimento de mercadorias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E COMO FUNCIONA O PROCESSO DE RECEBIMENTO DE MERCADORIAS?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CHECAGEM DA DATA DE VALIDADE DO PRODUTO (SE FOR O CASO);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48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Recebimento de mercadorias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E COMO FUNCIONA O PROCESSO DE RECEBIMENTO DE MERCADORIAS?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CONFERÊNCIA DO ESTADO DA MERCADORIA;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620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Recebimento de mercadorias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E COMO FUNCIONA O PROCESSO DE RECEBIMENTO DE MERCADORIAS?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CORRETA DO FORNECEDOR E DA TRANSPORTADORA;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5908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720</TotalTime>
  <Words>791</Words>
  <Application>Microsoft Office PowerPoint</Application>
  <PresentationFormat>Apresentação na tela (4:3)</PresentationFormat>
  <Paragraphs>126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Helvetica</vt:lpstr>
      <vt:lpstr>Muli</vt:lpstr>
      <vt:lpstr>Tema do Office</vt:lpstr>
      <vt:lpstr>1_Personalizar design</vt:lpstr>
      <vt:lpstr>Personalizar design</vt:lpstr>
      <vt:lpstr>UC1 – Recebimento de mercadorias: etapas, processo e como fazer!</vt:lpstr>
      <vt:lpstr>Recebimento de mercadorias</vt:lpstr>
      <vt:lpstr>Recebimento de mercadorias</vt:lpstr>
      <vt:lpstr>Recebimento de mercadorias</vt:lpstr>
      <vt:lpstr>Recebimento de mercadorias</vt:lpstr>
      <vt:lpstr>Recebimento de mercadorias</vt:lpstr>
      <vt:lpstr>Recebimento de mercadorias</vt:lpstr>
      <vt:lpstr>Recebimento de mercadorias</vt:lpstr>
      <vt:lpstr>Recebimento de mercadorias</vt:lpstr>
      <vt:lpstr>Recebimento de mercadorias</vt:lpstr>
      <vt:lpstr>Recebimento de mercadorias</vt:lpstr>
      <vt:lpstr>Recebimento de mercadorias</vt:lpstr>
      <vt:lpstr>Recebimento de mercadorias</vt:lpstr>
      <vt:lpstr>Recebimento de mercadorias</vt:lpstr>
      <vt:lpstr>Recebimento de mercadorias</vt:lpstr>
      <vt:lpstr>Recebimento de mercadorias</vt:lpstr>
      <vt:lpstr>Recebimento de mercadorias</vt:lpstr>
      <vt:lpstr>Recebimento de mercadorias</vt:lpstr>
      <vt:lpstr>Recebimento de mercadorias</vt:lpstr>
      <vt:lpstr>Recebimento de mercadorias</vt:lpstr>
      <vt:lpstr>Recebimento de mercadorias</vt:lpstr>
      <vt:lpstr>Recebimento de mercadorias</vt:lpstr>
      <vt:lpstr>Recebimento de mercadorias</vt:lpstr>
      <vt:lpstr>Recebimento de mercadorias</vt:lpstr>
      <vt:lpstr>DÚVIDAS??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rodolfo martins</cp:lastModifiedBy>
  <cp:revision>42</cp:revision>
  <cp:lastPrinted>2019-04-25T20:59:33Z</cp:lastPrinted>
  <dcterms:created xsi:type="dcterms:W3CDTF">2017-01-10T17:35:04Z</dcterms:created>
  <dcterms:modified xsi:type="dcterms:W3CDTF">2023-03-21T11:06:16Z</dcterms:modified>
</cp:coreProperties>
</file>