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54"/>
  </p:notesMasterIdLst>
  <p:sldIdLst>
    <p:sldId id="256" r:id="rId4"/>
    <p:sldId id="26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291" r:id="rId53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02/04/2023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02/04/2023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02/04/2023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02/04/2023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02/04/2023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02/04/2023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02/04/2023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02/04/2023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02/04/2023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Sistema de Armazenagem parte 2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DRIVE IN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Alta taxa de utilização do volume disponível.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»» Ganhos na operação em câmaras frias;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»» Menos corredores.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83BB4-5861-EB92-B47A-92DDF07F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6" y="1103007"/>
            <a:ext cx="3546068" cy="49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0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FREQUENTE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Estoque de fardos de grandes dimensões;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Armazenamento de itens longos.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  <p:pic>
        <p:nvPicPr>
          <p:cNvPr id="1026" name="Picture 2" descr="Cantilever Racking Australia | Cantilever Pallet Racking">
            <a:extLst>
              <a:ext uri="{FF2B5EF4-FFF2-40B4-BE49-F238E27FC236}">
                <a16:creationId xmlns:a16="http://schemas.microsoft.com/office/drawing/2014/main" id="{524491CE-338C-883E-6801-31FFD378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56" y="1633928"/>
            <a:ext cx="3590144" cy="35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7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OPERAÇÃO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manual;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Compatível com qualquer tipo de empilhadeira disponível no mercado, pois o acesso é frontal;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e espaços otimizados com empilhadeiras especiais;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Possibilidade de automatização;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Pode ser utilizado na separação de pedidos.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  <p:pic>
        <p:nvPicPr>
          <p:cNvPr id="1026" name="Picture 2" descr="Cantilever Racking Australia | Cantilever Pallet Racking">
            <a:extLst>
              <a:ext uri="{FF2B5EF4-FFF2-40B4-BE49-F238E27FC236}">
                <a16:creationId xmlns:a16="http://schemas.microsoft.com/office/drawing/2014/main" id="{524491CE-338C-883E-6801-31FFD378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56" y="1633928"/>
            <a:ext cx="3590144" cy="35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1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de itens paletizados;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Itens longos sem limite de dimensão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Opção de estruturas operadas pelos dois lados.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  <p:pic>
        <p:nvPicPr>
          <p:cNvPr id="1026" name="Picture 2" descr="Cantilever Racking Australia | Cantilever Pallet Racking">
            <a:extLst>
              <a:ext uri="{FF2B5EF4-FFF2-40B4-BE49-F238E27FC236}">
                <a16:creationId xmlns:a16="http://schemas.microsoft.com/office/drawing/2014/main" id="{524491CE-338C-883E-6801-31FFD378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56" y="1633928"/>
            <a:ext cx="3590144" cy="35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51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DO ESPAÇO/VOLUME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Boa utilização do espaço disponível.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  <p:pic>
        <p:nvPicPr>
          <p:cNvPr id="1026" name="Picture 2" descr="Cantilever Racking Australia | Cantilever Pallet Racking">
            <a:extLst>
              <a:ext uri="{FF2B5EF4-FFF2-40B4-BE49-F238E27FC236}">
                <a16:creationId xmlns:a16="http://schemas.microsoft.com/office/drawing/2014/main" id="{524491CE-338C-883E-6801-31FFD378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56" y="1633928"/>
            <a:ext cx="3590144" cy="35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0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 ARMAZENADA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Painéis de madeira, MDF ou outros;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Fardos de perfis, barras e chapas metálicas;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Racks para cargas longas;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Paletes de qualquer tamanho;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Racks telados;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Bandejas;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Cargas especiais.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  <p:pic>
        <p:nvPicPr>
          <p:cNvPr id="1026" name="Picture 2" descr="Cantilever Racking Australia | Cantilever Pallet Racking">
            <a:extLst>
              <a:ext uri="{FF2B5EF4-FFF2-40B4-BE49-F238E27FC236}">
                <a16:creationId xmlns:a16="http://schemas.microsoft.com/office/drawing/2014/main" id="{524491CE-338C-883E-6801-31FFD378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56" y="1633928"/>
            <a:ext cx="3590144" cy="35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6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FREQUÊNCIA DE GIRO DO ESTOQUE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Grande número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SKUs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Média para alta rotatividade de produtos;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  <p:pic>
        <p:nvPicPr>
          <p:cNvPr id="1026" name="Picture 2" descr="Cantilever Racking Australia | Cantilever Pallet Racking">
            <a:extLst>
              <a:ext uri="{FF2B5EF4-FFF2-40B4-BE49-F238E27FC236}">
                <a16:creationId xmlns:a16="http://schemas.microsoft.com/office/drawing/2014/main" id="{524491CE-338C-883E-6801-31FFD378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56" y="1633928"/>
            <a:ext cx="3590144" cy="35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6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Armazenamento de produtos volumosos;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Acesso direto e frontal aos produtos;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Cargas pesadas.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  <p:pic>
        <p:nvPicPr>
          <p:cNvPr id="1026" name="Picture 2" descr="Cantilever Racking Australia | Cantilever Pallet Racking">
            <a:extLst>
              <a:ext uri="{FF2B5EF4-FFF2-40B4-BE49-F238E27FC236}">
                <a16:creationId xmlns:a16="http://schemas.microsoft.com/office/drawing/2014/main" id="{524491CE-338C-883E-6801-31FFD378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56" y="1633928"/>
            <a:ext cx="3590144" cy="35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3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201041" y="1117998"/>
            <a:ext cx="8741918" cy="358891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MONOFRONTAL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BIFRONTAL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 acordo com o espaço disponível e o tipo de operação, o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 ser fornecido nas opções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Monofrontal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Bifrontal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possibilitando máximo aproveitamento do espaço disponível e operação otimizada. Através da utilização de empilhadeiras especiais, é possível atingir altos níveis de densidade de armazenagem, contribuindo para a organização e produtividade de um armazém.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4D6968-85B9-8340-406E-B40B36C6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16" y="4423976"/>
            <a:ext cx="5668767" cy="23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0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0" y="1103007"/>
            <a:ext cx="5195850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DO CANTILEVER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Cantilever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Bertolini pode ser utilizado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organização de pedidos;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Acesso frontal com qualquer modelo de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empilhadeira;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Acesso otimizado com empilhadeiras especiais;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Braços aparafusados podem ser ajustados verticalmente a cada 50mm;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Opção com pino retentor de segurança para evitar queda de mercadorias;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Possibilidade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 nos níveis inferiores, através de acessórios especiais.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6985D8-D7FB-8271-6C47-5E652DB5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50" y="2071690"/>
            <a:ext cx="3948150" cy="33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3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FREQUENTE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Ótima opção para indústrias alimentícias;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Câmaras congeladas / resfriadas;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Área de pulmão de produção;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Armazenamento para indústria.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83BB4-5861-EB92-B47A-92DDF07F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6" y="1103007"/>
            <a:ext cx="3546068" cy="49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FREQUENTE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Indicado para produtos perecíveis;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Pulmão de produção;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Área de espera de paletes para expedição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Centros de distribuição.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OPERAÇÃO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pelo princípio FIFO;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com empilhadeiras elétricas;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com empilhadeiras à combustão.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9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DO ESPAÇO/VOLUME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Alta taxa de utilização do espaço disponível.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ARMAZENADA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FREQUÊNCIA DE GIRO DO ESTOQUE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Baixo a médio número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SKUs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Média para alta rotatividade de produtos.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ARMAZENADA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Armazenamento de produtos volumosos;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Cargas pesadas.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5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868008" cy="1016575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1E2048-6EB9-8741-7FB8-F33CC9A1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5" y="959370"/>
            <a:ext cx="8592139" cy="51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2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868008" cy="1016575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7253F4-4292-5D80-DC38-0EBA594F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8" y="1214512"/>
            <a:ext cx="8584503" cy="44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98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CONCEITO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ARMAZENAGEM DINÂMICA: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blocada maximiza a utilização do espaço disponível e reduz o número de corredores;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CONCEITO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ARMAZENAGEM DINÂMICA: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 incremento de utilização do espaço disponível pode chegar a 60%;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40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CONCEITO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ARMAZENAGEM DINÂMICA: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 conceito pelo qual o Dinâmico opera, permite controle de estoques sujeitos a prazos de validade (FIFO), controle de estoques mínimo e produção por lotes;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9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OPERAÇÃO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por empilhadeira retrátil ou contrabalançada.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83BB4-5861-EB92-B47A-92DDF07F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6" y="1103007"/>
            <a:ext cx="3546068" cy="49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9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CONCEITO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ARMAZENAGEM DINÂMICA: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Sistema ideal para itens com alto giro, visto que o palete a ser retirado está sempre na posição mais favorável;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49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CONCEITO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ARMAZENAGEM DINÂMICA: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Aumento na eficiência do armazém. As empilhadeiras de carga e descarga do Dinâmico não se cruzam;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CONCEITO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ARMAZENAGEM DINÂMICA: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 operação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face de saída do dinâmico não é interrompida pelo carregamento com empilhadeiras, que ocorre na face oposta da estrutura;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6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548640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CONCEITO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ARMAZENAGEM DINÂMICA: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Diminuição da movimentação de empilhadeiras, visto que os paletes se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deslocam automaticamente.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5C171-A8AD-F1F4-7097-185FC84B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90" y="1103007"/>
            <a:ext cx="2880320" cy="49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7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8868008" cy="1016575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2B646F-078D-327E-0EE1-8B1D34CB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1768"/>
            <a:ext cx="8640960" cy="51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4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.CARGA E DESCARGA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PALETES COMPLETOS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Corredores de carga e descarga dedicados garantem que estas operações ocorram sem impedimentos, aumentando a produtividade.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35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2DC1D9-DCCB-234E-E58F-F765A51D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29" y="4472561"/>
            <a:ext cx="4260330" cy="23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7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.CARGA E DESCARGA DE PALETES COMPLETOS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 e descarga de paletes completos;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 pronta para expedição;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Ideal para grandes quantidades por SKU e alto giro do estoque.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2DC1D9-DCCB-234E-E58F-F765A51D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29" y="4472561"/>
            <a:ext cx="4260330" cy="23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2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.CARGA E DESCARGA DE PALETES COMPLETOS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Trajeto curto entre área de estoque e expedição;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Fácil visualização do nível de estoque.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2DC1D9-DCCB-234E-E58F-F765A51D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29" y="4472561"/>
            <a:ext cx="4260330" cy="23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6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2.NÍVEIS EM CONTRAFLUXO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nível superior é utilizado como um pulmão de estoque e serve para o abastecimento do nível inferior. A operação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realizada manualmente, junto à face de carregamento do nível superior.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80497-32D0-B7D4-683B-AA067171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40" y="4304621"/>
            <a:ext cx="4766308" cy="25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4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2.NÍVEIS EM CONTRAFLUXO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pelo princípio FIFO.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80497-32D0-B7D4-683B-AA067171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40" y="4304621"/>
            <a:ext cx="4766308" cy="25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Diversos paletes na profundidade;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Itens com baixa diversidade de referências.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83BB4-5861-EB92-B47A-92DDF07F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6" y="1103007"/>
            <a:ext cx="3546068" cy="49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56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.TÚNEL DE PICKING SIMPLES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dois níveis superiores são utilizados como um pulmão de estoque e serve para o abastecimento do nível inferior. A operação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realizada manualmente, junto à face de carregamento do nível superior.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16143F-7CA9-D002-BE14-35B32190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89" y="4409728"/>
            <a:ext cx="418861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6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.TÚNEL DE PICKING SIMPLES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Ruas em contrafluxo;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Ideal para grandes quantidades por SKU.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41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16143F-7CA9-D002-BE14-35B32190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89" y="4409728"/>
            <a:ext cx="418861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73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.TÚNEL DE PICKING SIMPLES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Operação pelo princípio FIFO;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Ambiente de trabalho seguro;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 carregamento por empilhadeiras não interfere na separação de pedidos.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42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16143F-7CA9-D002-BE14-35B32190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89" y="4527030"/>
            <a:ext cx="4188610" cy="23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48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4.TÚNEL DE PICKING CENTRAL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conjunção entre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 e Dinâmico nos níveis superiores são utilizados como pulmão de estoque e possibilitam alta produtividade no nível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inferior.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496308-5F91-E0DE-5A9B-0C7AC042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1" y="4329068"/>
            <a:ext cx="4346129" cy="2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37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4.TÚNEL DE PICKING CENTRAL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Máxima utilização do volume do armazém;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Ambiente de trabalho seguro;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 carregamento por empilhadeiras não interfere na separação de pedidos.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496308-5F91-E0DE-5A9B-0C7AC042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1" y="4512038"/>
            <a:ext cx="4346129" cy="23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1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1103007"/>
            <a:ext cx="8676220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5.PULMÃO DE PALETES COM PUSH BACK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de pulmão de estoque com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 é econômica e prática.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Pulmão de estoque eficiente;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Opção econômica.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496308-5F91-E0DE-5A9B-0C7AC042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1" y="4512038"/>
            <a:ext cx="4346129" cy="23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72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80"/>
            <a:ext cx="8868008" cy="1034228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824459"/>
            <a:ext cx="8676220" cy="5243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5.PULMÃO DE PALETES COM PUSH BACK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Ambiente de trabalho seguro;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 carregamento por empilhadeiras não interfere na separação de pedidos;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compacta com redução da área necessária.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496308-5F91-E0DE-5A9B-0C7AC042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37" y="4462717"/>
            <a:ext cx="4757325" cy="22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00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80"/>
            <a:ext cx="8868008" cy="1034228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824459"/>
            <a:ext cx="8676220" cy="5243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6.TÚNEL DE PICKING CENTRAL EM MÚLTIPLOS ANDARES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pistas de dinâmico em todos os níveis são prontamente abastecidas para um trabalho de separação de pedidos contínuo.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47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9BEDE1-BE5F-A55A-F8A3-04EAD95B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13" y="4369128"/>
            <a:ext cx="4259773" cy="24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41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80"/>
            <a:ext cx="8868008" cy="1034228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824459"/>
            <a:ext cx="8676220" cy="5243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6.TÚNEL DE PICKING CENTRAL EM MÚLTIPLOS ANDARES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Picking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 de caixas sobre paletes;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Ideal para grandes quantidades por SKU;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Opções de reabastecimento por empilhadeira por sistema automatizado.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48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9BEDE1-BE5F-A55A-F8A3-04EAD95B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13" y="4369128"/>
            <a:ext cx="4259773" cy="24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93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80"/>
            <a:ext cx="8868008" cy="1034228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29784" y="824459"/>
            <a:ext cx="8676220" cy="5243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6.TÚNEL DE PICKING CENTRAL EM MÚLTIPLOS ANDARES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Abastecimento rápido, garantindo produtividade;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Ótima utilização do pé direito disponível;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Tempos de separação de pedidos reduzido, devido ao trabalho paralelo em diversos níveis.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9BEDE1-BE5F-A55A-F8A3-04EAD95B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13" y="4616970"/>
            <a:ext cx="4259773" cy="22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DO ESPAÇO/VOLUME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Alta taxa de utilização do espaço disponível.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83BB4-5861-EB92-B47A-92DDF07F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6" y="1103007"/>
            <a:ext cx="3546068" cy="49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21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50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FREQUÊNCIA DE GIRO DO ESTOQUE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Pequeno número de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SKUs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Grande quantidade de itens por SKU;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Baixa e média rotatividade de estoque.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83BB4-5861-EB92-B47A-92DDF07F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6" y="1103007"/>
            <a:ext cx="3546068" cy="49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DE ARMAZENAGEM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Itens frágeis que não podem ser empilhados;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Cargas instáveis.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83BB4-5861-EB92-B47A-92DDF07F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6" y="1103007"/>
            <a:ext cx="3546068" cy="49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BÁSICAS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UM SISTEMA 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Armazenagem compacta (blocada);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Pressão zero, preservando a integridade da carga.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»» Não há paletes empilhados;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»» Não há forças horizontais agindo sobre os paletes.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83BB4-5861-EB92-B47A-92DDF07F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6" y="1103007"/>
            <a:ext cx="3546068" cy="49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1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996" y="68779"/>
            <a:ext cx="7886700" cy="1325563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Muli"/>
              </a:rPr>
              <a:t>Sistema de Armazenagem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402082" y="1103007"/>
            <a:ext cx="4793768" cy="4964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IN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DRIVE IN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Paletes com cargas instáveis podem ser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armazenados com o risco de queda ou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tombamento minimizado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»» Cargas como Big Bags;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»» Caixas empilhadas sem filme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stretch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»» Cargas altas.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83BB4-5861-EB92-B47A-92DDF07F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6" y="1103007"/>
            <a:ext cx="3546068" cy="49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18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1557</Words>
  <Application>Microsoft Office PowerPoint</Application>
  <PresentationFormat>Apresentação na tela (4:3)</PresentationFormat>
  <Paragraphs>361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Sistema de Armazenagem parte 2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Sistema de Armazenagem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rodolfo martins</cp:lastModifiedBy>
  <cp:revision>49</cp:revision>
  <cp:lastPrinted>2019-04-25T20:59:33Z</cp:lastPrinted>
  <dcterms:created xsi:type="dcterms:W3CDTF">2017-01-10T17:35:04Z</dcterms:created>
  <dcterms:modified xsi:type="dcterms:W3CDTF">2023-04-02T22:25:49Z</dcterms:modified>
</cp:coreProperties>
</file>