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45"/>
  </p:notesMasterIdLst>
  <p:sldIdLst>
    <p:sldId id="256" r:id="rId4"/>
    <p:sldId id="26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291" r:id="rId44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86" d="100"/>
          <a:sy n="86" d="100"/>
        </p:scale>
        <p:origin x="14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03/04/2023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03/04/2023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03/04/2023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Sistema de Armazenagem parte 3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OPERAÇÃO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manual;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manual em conjunto com esteiras automatizadas;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Possibilidade de automatização total.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de itens em caixas plásticas ou de papelão.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DO ESPAÇO/VOLUME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Ótima utilização do espaço disponível.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ARMAZENADA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FREQUÊNCIA DE GIRO DO ESTOQUE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Grande número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SKUs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Média para alta rotatividade de produtos.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ARMAZENADA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Armazenamento de produtos avulsos em caixas;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Picking para linhas de montagem.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BA3F12-3A90-A227-4A95-39B2D47D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1" y="1091760"/>
            <a:ext cx="7995424" cy="52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7B005E-4A02-4F54-ED06-532D0FE9C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6" y="1139368"/>
            <a:ext cx="7508169" cy="52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5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Vantagens do conceito de armazenagem dinâmica.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Economia de tempo na separação dos pedidos. Dependendo das condições do local e dos métodos de trabalho, o tempo de deslocamento é reduzido entre 40 e 70%;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2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Vantagens do conceito de armazenagem dinâmica.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Mesma capacidade de armazenamento em uma área menor. A mercadoria é carregada na face traseira (frente de carregamento) da estrutura e retiradas na face frontal (frente de picking), permitindo fácil controle de datas de validade;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5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Vantagens do conceito de armazenagem dinâmica.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segundo o princípio FIFO. Até 30% do espaço pode ser economizado pela eliminação de corredores desnecessários;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5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Vantagens do conceito de armazenagem dinâmica.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Trilhos de rolamento no lugar das prateleiras. O deslocamento automático dos produtos permitindo maior velocidade no manuseio e na separação de pedidos;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0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BACK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FREQUENTE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Centros de Distribuição;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Armazenamento para indústrias, distribuidores e varejistas;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Câmaras congeladas / resfriadas;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Área de pulmão de produção.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03833A-3495-1CC4-2889-BD39583C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15" y="1196662"/>
            <a:ext cx="2232248" cy="55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Vantagens do conceito de armazenagem dinâmica.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Diminuição de erros na separação de pedidos; Visualização fácil e clara dos itens armazenados, permitindo maior precisão do picking.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2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Vantagens do conceito de armazenagem dinâmica.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Menos “tempo perdido” durante a separação dos pedidos; Corredores longos e retos facilitam a visualização dos itens e proporcionam uma melhor organização do trabalho;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2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Vantagens do conceito de armazenagem dinâmica.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Aumento de produtividade. Carregamento e picking com corredores e equipes separadas, melhorando a produtividade dos funcionários.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8C6DBA-EF56-B65D-4452-9F131DF1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6" y="1105865"/>
            <a:ext cx="7745916" cy="55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66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1.FLOW RACK INTEGRADO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encomendas são coletadas ao longo de toda a frente da estrutura. A esteira livre na frente da estrutura permite empurrar convenientemente a embalagem ou caixa para a posição ideal. A esteira automatizada recebe ordens de separação concluídas para a área de expedição.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A9334D-50AC-22CF-77D1-194612E9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1" y="1394342"/>
            <a:ext cx="350774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58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1.FLOW RACK INTEGRADO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Uma esteira livre à frente para a separação de pedidos;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Uma esteira automatizada dentro da estrutura para o transporte dos pedidos concluídos na estação de separação.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A9334D-50AC-22CF-77D1-194612E9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1" y="1394342"/>
            <a:ext cx="350774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72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1.FLOW RACK INTEGRADO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Transporte automático de pedidos prontos para a área de expedição;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Corredores de trabalho separados evitam que carregamento interfira com a separação de pedidos;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Recarregamento imediato do buffer de paletes superior.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A9334D-50AC-22CF-77D1-194612E9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1" y="1394342"/>
            <a:ext cx="350774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70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2.FLOW RACK COM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 SOBRE PALETE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Itens individuais são coletados a partir dos níveis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Rack superiores, enquanto que as caixas fechadas estão disponíveis para coleta de pedidos a partir do nível de armazenamento do palete no chão, na pista Dinâmica.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BA302D-6A03-7FC8-71B7-F8975A45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915946"/>
            <a:ext cx="3843265" cy="36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72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Com o armazenamento pallet ao nível do chão.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Separação de pedidos de itens individuais, bem como de unidades de armazenamento completos em uma única e mesma área de armazenamento/local de seleção;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Carga de trabalho equilibrada em cada área de armazenamento/local de seleção;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Repositores e separadores de pedidos trabalham em corredores separados e não entram um no caminho do outro.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BA302D-6A03-7FC8-71B7-F8975A45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915946"/>
            <a:ext cx="3843265" cy="36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6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7"/>
            <a:ext cx="4906601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3.PULMÃO DE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PALETES ACIMA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ajuda de adaptadores verticais, a parte inferior de uma instalação de paletização existente pode ser reequipada com níveis de armazenamento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Rack.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23E05E-5DDC-3724-9832-55C49939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83" y="2051824"/>
            <a:ext cx="3633892" cy="31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BACK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OPERAÇÃO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pelo princípio LIFO;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com empilhadeiras elétricas;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com empilhadeiras à combustão.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03833A-3495-1CC4-2889-BD39583C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15" y="1196662"/>
            <a:ext cx="2232248" cy="55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97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7"/>
            <a:ext cx="4906601" cy="496449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Com um estoque regulador de dois paletes na profundidade, na parte superior esquerda: configuração estática, na direita: configuração dinâmica.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Reposição rápida e fácil a partir do buffer de palete superior;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Utilização máxima da altura livre;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30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23E05E-5DDC-3724-9832-55C49939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83" y="2051824"/>
            <a:ext cx="3633892" cy="31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1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7"/>
            <a:ext cx="4906601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Altamente adequado para integração em instalações de porta paletes existentes;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Para soluções dinâmicas: corredores de trabalho separados garantem que a separação dos pedidos não seja perturbada pela reposição de estoque.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31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23E05E-5DDC-3724-9832-55C49939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83" y="2051824"/>
            <a:ext cx="3633892" cy="31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31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7"/>
            <a:ext cx="4906601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4.TÚNEL DE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 CENTRAL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túnel de picking proporciona um ambiente de trabalho seguro. Os níveis superiores de armazenamento dinâmico servem como estoque regulador.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E5E7FB-BEC4-E2CD-A13B-92013C0B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81" y="2348880"/>
            <a:ext cx="370955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7"/>
            <a:ext cx="4906601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Com Dinâmico para estoque regulador de armazenagem.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Alta segurança operacional;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Corredores de trabalho separados evitam que o carregamento interfira na separação de pedidos;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E5E7FB-BEC4-E2CD-A13B-92013C0B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81" y="2348880"/>
            <a:ext cx="370955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91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7"/>
            <a:ext cx="4906601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Disponibilidade constante de materiais;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Utilização máxima de espaço de armazenagem.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E5E7FB-BEC4-E2CD-A13B-92013C0B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81" y="2348880"/>
            <a:ext cx="370955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33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6"/>
            <a:ext cx="4906601" cy="491865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5.PULMÃO DE ESTOQUE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 separação dos pedidos é efetuada manualmente;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 reposição é feita por um transelevador automático com monitoramento centralizado.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As caixas podem ser armazenadas em uma instalação automatizada de armazenagem em prateleiras altas, servidas por um transelevador automatizado.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031FEF-B481-0614-36B2-EC8372B0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420888"/>
            <a:ext cx="382817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83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6"/>
            <a:ext cx="4906601" cy="4918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Reposição imediata do estoque devido a rotas curtas de deslocamento;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Boa utilização de espaço livre disponível;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36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031FEF-B481-0614-36B2-EC8372B0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420888"/>
            <a:ext cx="382817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43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6"/>
            <a:ext cx="4906601" cy="4918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Permite o gerenciamento de fluxo de material controlado por computador (WMS), incluindo controle permanente do nível de estoque;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Disponibilidade constante de mercadorias.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031FEF-B481-0614-36B2-EC8372B0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420888"/>
            <a:ext cx="382817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31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6"/>
            <a:ext cx="8113269" cy="33463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6.PICKING 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MÚLTIPLOS ANDARES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Instalação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Rack em múltiplos níveis combinado com um estoque regulador de paletes na parte traseira;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Esteira transportadora para pedidos em montagem ou prontos nos corredores do picking.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3B4CB0-EF26-7092-317F-E5E5399B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02" y="4744154"/>
            <a:ext cx="5832648" cy="21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87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6"/>
            <a:ext cx="8113269" cy="33463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Repositores e separadores de pedidos que trabalham em corredores separados não entram um no caminho do outro;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Disponibilidade constante de mercadorias;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3B4CB0-EF26-7092-317F-E5E5399B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02" y="4744154"/>
            <a:ext cx="5832648" cy="21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9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BACK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Apropriado à operação com diversidade de referências.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03833A-3495-1CC4-2889-BD39583C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15" y="1196662"/>
            <a:ext cx="2232248" cy="55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26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1" y="1103006"/>
            <a:ext cx="8113269" cy="33463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Utilização máxima da altura livre;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Reposição imediata do estoque regulador de paletes próximo ao picking.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3B4CB0-EF26-7092-317F-E5E5399B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02" y="4744154"/>
            <a:ext cx="5832648" cy="21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78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>
                <a:effectLst/>
                <a:latin typeface="Muli"/>
              </a:rPr>
              <a:t>DÚVIDAS??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41</a:t>
            </a:fld>
            <a:endParaRPr lang="pt-BR"/>
          </a:p>
        </p:txBody>
      </p:sp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5BFDCD1-4309-70FC-D770-DA6C0842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BACK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DO ESPAÇO/VOLUME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Alta taxa de utilização do espaço disponível.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03833A-3495-1CC4-2889-BD39583C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15" y="1196662"/>
            <a:ext cx="2232248" cy="55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BACK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ARMAZENADA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FREQUÊNCIA DE GIRO DO ESTOQUE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Baixo a médio número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SKUs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Média para alta rotatividade de produtos.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03833A-3495-1CC4-2889-BD39583C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15" y="1196662"/>
            <a:ext cx="2232248" cy="55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9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BACK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Armazenamento de produtos volumosos;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Cargas pesadas.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03833A-3495-1CC4-2889-BD39583C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15" y="1196662"/>
            <a:ext cx="2232248" cy="55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0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1968D9-9F42-7ACC-C8E3-FEC09CC4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6" y="836307"/>
            <a:ext cx="8125058" cy="55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0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RACK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FREQUENTE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Separação de pedidos;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Organização da montagem de pedidos fracionados;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Diminui a necessidade de deslocamento em áreas de montagem;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Sem interferência entre as operações de retirada e Reposição;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pelo princípio FIFO;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Pode ser concebida em conjunto com sistemas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Pickby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-light,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-voice, etc.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3001A-6FDE-D504-F68A-8A77E85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3" y="1103007"/>
            <a:ext cx="2309154" cy="5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1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1360</Words>
  <Application>Microsoft Office PowerPoint</Application>
  <PresentationFormat>Apresentação na tela (4:3)</PresentationFormat>
  <Paragraphs>261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Helvetica</vt:lpstr>
      <vt:lpstr>Muli</vt:lpstr>
      <vt:lpstr>Tema do Office</vt:lpstr>
      <vt:lpstr>1_Personalizar design</vt:lpstr>
      <vt:lpstr>Personalizar design</vt:lpstr>
      <vt:lpstr>UC1 – Sistema de Armazenagem parte 3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DÚVIDAS??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Ana Paula Fernandes Moreira</cp:lastModifiedBy>
  <cp:revision>51</cp:revision>
  <cp:lastPrinted>2019-04-25T20:59:33Z</cp:lastPrinted>
  <dcterms:created xsi:type="dcterms:W3CDTF">2017-01-10T17:35:04Z</dcterms:created>
  <dcterms:modified xsi:type="dcterms:W3CDTF">2023-04-03T15:15:07Z</dcterms:modified>
</cp:coreProperties>
</file>