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47"/>
  </p:notesMasterIdLst>
  <p:sldIdLst>
    <p:sldId id="256" r:id="rId4"/>
    <p:sldId id="26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291" r:id="rId46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pbasicabea.blogspot.com/p/uf-prl_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EQUIPAMENTOS DE PROTEÇÃO INDIVIDUAL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4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 NR6 estipula que o SESMT – Serviço Especializado em Engenharia de Segurança e em Medicina do Trabalho, CIPA – Comissão Interna de Prevenção de Acidentes e demais trabalhadores que utilizam EPIs façam recomendações ao empregador quanto aos equipamentos mais adequados de acordo com os riscos inerentes a cada tipo de atividade.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5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No caso das empresas que não são obrigadas a constituir o SESMT, é de responsabilidade do empregador escolher os equipamentos de proteção individual de acordo com os riscos apresentados.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6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De acordo com a NR6, é de responsabilidade do empregador as seguintes ações quanto aos equipamentos de proteção individual: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6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Comprar equipamentos condizentes com o risco de cada atividade no ambiente de trabalho;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1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6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Exigir que todos os trabalhadores façam uso do EPI;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6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Entregar aos trabalhadores apenas equipamentos de proteção aprovados pelo Ministério do Trabalho, ou seja, aqueles que possuem CA – Certificado de Aprovação;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7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6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Treinar e orientar todos os trabalhadores quanto ao uso correto dos EPIs, assim como maneiras mais indicadas de guardá-los e conservá-los;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6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6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Substituir de forma imediata os equipamentos danificados ou sem condições de uso;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6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Estabelecer procedimentos para manutenções periódicas e higienização dos equipamentos;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6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Informar ao Ministério do Trabalho e do Emprego qualquer tipo de irregularidade com relação aos equipamentos;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3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603922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 NR6 trata especificamente do uso dos EPIs – Equipamentos de Proteção Individual no local de trabalho, conforme riscos identificados quanto à saúde e segurança dos trabalhadores.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6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Registrar as entregas de EPIs aos trabalhadores, adotando fichas, livros ou demais sistemas de controle que demonstrem: tipo de equipamento, número do CA, data de entrega e assinatura do empregado.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4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7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 NR6 estabelece que, com relação às obrigações dos trabalhadores, devem ser seguidas essas regras: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0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7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O empregado deve usar o equipamento de proteção somente para a finalidade para a qual ele é indicado;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9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7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Todo trabalhador é responsável por conservar e guardar os equipamentos de forma adequada;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7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O empregado deve informar o empregador nos casos em que o EPI estiver apresentando problemas quanto ao uso;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56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7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Obedecer a todas as determinações do empregador quanto ao uso correto de cada EPI.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Lista dos principais EPIs usados nas empresas.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1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Além de conhecer as regras da NR6, veja agora uma lista dos principais EPIs usados nas empresas dos mais diversos segmentos: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Luvas de borracha;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Luvas descartáveis;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Botas de borracha;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Botas de PVC;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Botinas de segurança (com e sem biqueira de aço);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28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73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Capacetes;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Óculos de proteção;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Protetores de ouvido;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Protetor solar (para trabalhadores constantemente expostos a raios solares).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29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738651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O objetivo dessa norma é estabelecer regras claras para que as empresas evitem acidentes e protejam a saúde do trabalhador, prevenindo as chamadas doenças ocupacionais.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72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Aproveitando o assunto, vamos comentar sobre os </a:t>
            </a:r>
            <a:r>
              <a:rPr lang="pt-BR" sz="2800" dirty="0" err="1">
                <a:solidFill>
                  <a:srgbClr val="013657"/>
                </a:solidFill>
              </a:rPr>
              <a:t>EPC’s</a:t>
            </a:r>
            <a:r>
              <a:rPr lang="pt-BR" sz="2800" dirty="0">
                <a:solidFill>
                  <a:srgbClr val="013657"/>
                </a:solidFill>
              </a:rPr>
              <a:t> – Equipamentos de Proteção Coletiva.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30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7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</a:rPr>
              <a:t>O que são </a:t>
            </a:r>
            <a:r>
              <a:rPr lang="pt-BR" sz="4000" dirty="0" err="1">
                <a:solidFill>
                  <a:srgbClr val="013657"/>
                </a:solidFill>
              </a:rPr>
              <a:t>EPCs</a:t>
            </a:r>
            <a:r>
              <a:rPr lang="pt-BR" sz="4000" dirty="0">
                <a:solidFill>
                  <a:srgbClr val="013657"/>
                </a:solidFill>
              </a:rPr>
              <a:t>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31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76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 sigla EPC representa o termo equipamento de proteção coletiva, e com um nome tão auto explicativo, fica bem fácil entender para que eles servem.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32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9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Alguns exemplos desses equipamentos de proteção coletiva são: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Placas de sinalização;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Cones de sinalização;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Piso antiderrapante;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Extintores de incêndio;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Exaustores;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</a:rPr>
              <a:t>Entre outros.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33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2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</a:rPr>
              <a:t>Os </a:t>
            </a:r>
            <a:r>
              <a:rPr lang="pt-BR" sz="4000" dirty="0" err="1">
                <a:solidFill>
                  <a:srgbClr val="013657"/>
                </a:solidFill>
              </a:rPr>
              <a:t>EPCs</a:t>
            </a:r>
            <a:r>
              <a:rPr lang="pt-BR" sz="4000" dirty="0">
                <a:solidFill>
                  <a:srgbClr val="013657"/>
                </a:solidFill>
              </a:rPr>
              <a:t> oferecem orientação espacial;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34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36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</a:rPr>
              <a:t>Os equipamentos de proteção coletiva são para prevenção e correção;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35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50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</a:rPr>
              <a:t>O uso de equipamentos de proteção coletiva é determinado por lei;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36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78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FF0000"/>
                </a:solidFill>
              </a:rPr>
              <a:t>A NR 9 – Programa de Prevenção de Riscos Ambientais, por exemplo, diz que o uso de </a:t>
            </a:r>
            <a:r>
              <a:rPr lang="pt-BR" sz="4000" dirty="0" err="1">
                <a:solidFill>
                  <a:srgbClr val="FF0000"/>
                </a:solidFill>
              </a:rPr>
              <a:t>EPCs</a:t>
            </a:r>
            <a:r>
              <a:rPr lang="pt-BR" sz="4000" dirty="0">
                <a:solidFill>
                  <a:srgbClr val="FF0000"/>
                </a:solidFill>
              </a:rPr>
              <a:t> é uma das medidas de segurança que as empresas precisam aplicar.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37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5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</a:rPr>
              <a:t>Como cuidar bem dos equipamentos de proteção coletiva: 4 dicas práticas.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38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35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</a:rPr>
              <a:t>Armazene os </a:t>
            </a:r>
            <a:r>
              <a:rPr lang="pt-BR" sz="4000" dirty="0" err="1">
                <a:solidFill>
                  <a:srgbClr val="013657"/>
                </a:solidFill>
              </a:rPr>
              <a:t>EPCs</a:t>
            </a:r>
            <a:r>
              <a:rPr lang="pt-BR" sz="4000" dirty="0">
                <a:solidFill>
                  <a:srgbClr val="013657"/>
                </a:solidFill>
              </a:rPr>
              <a:t> não usados em local apropriado;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39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738651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3600" dirty="0">
                <a:solidFill>
                  <a:srgbClr val="013657"/>
                </a:solidFill>
              </a:rPr>
              <a:t>PRINCIPAIS REGRAS DA NR6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91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</a:rPr>
              <a:t>Cuide bem do transporte dos equipamentos de proteção coletiva;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40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2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013657"/>
                </a:solidFill>
              </a:rPr>
              <a:t>Dedique recursos de manutenção e compras de novos </a:t>
            </a:r>
            <a:r>
              <a:rPr lang="pt-BR" sz="4000" dirty="0" err="1">
                <a:solidFill>
                  <a:srgbClr val="013657"/>
                </a:solidFill>
              </a:rPr>
              <a:t>EPCs</a:t>
            </a:r>
            <a:r>
              <a:rPr lang="pt-BR" sz="4000" dirty="0">
                <a:solidFill>
                  <a:srgbClr val="013657"/>
                </a:solidFill>
              </a:rPr>
              <a:t>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41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6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>
                <a:solidFill>
                  <a:srgbClr val="013657"/>
                </a:solidFill>
              </a:rPr>
              <a:t>Realize inspeções regulares.</a:t>
            </a:r>
            <a:endParaRPr lang="pt-BR" sz="4000" dirty="0">
              <a:solidFill>
                <a:srgbClr val="013657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42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2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43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738651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 Norma Regulamentadora 6 (NR6) estipula uma série de regras que devem ser cumpridas à risca pelas empresas.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738651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214203"/>
            <a:ext cx="4793768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A não obediência a tais regras acarreta problemas graves como pagamento de multas pesadas e interrupção das atividades.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7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1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Por Equipamento de proteção Individual – EPI, entende-se todo produto ou dispositivo de uso individual usado pelo trabalhador com o objetivo de protegê-lo de riscos relacionados à atividade profissional que possam ameaçar a saúde e segurança do trabalhador.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8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2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Conforme a NR6 estipula, os equipamentos de proteção individual (nacionais ou importados) só podem ser comercializados mediante indicação do Certificado de Aprovação – CA.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7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5" y="68779"/>
            <a:ext cx="8868007" cy="1325563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EQUIPAMENTOS DE PROTEÇÃO INDIVIDUAL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137997" y="1214203"/>
            <a:ext cx="5438344" cy="48532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Norma Regulamentadora (NR6)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Regra 3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</a:rPr>
              <a:t>Todas as empresas são obrigadas a fornecer EPIs aos seus trabalhadores de forma totalmente gratuita e de acordo com os riscos inerentes às funções executadas. 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 descr="Uma imagem contendo mesa, par, computador&#10;&#10;Descrição gerada automaticamente">
            <a:extLst>
              <a:ext uri="{FF2B5EF4-FFF2-40B4-BE49-F238E27FC236}">
                <a16:creationId xmlns:a16="http://schemas.microsoft.com/office/drawing/2014/main" id="{37EB3F2C-E2E6-6F9B-CD21-4EB24445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9936" y="2682849"/>
            <a:ext cx="3416711" cy="23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0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</TotalTime>
  <Words>1420</Words>
  <Application>Microsoft Office PowerPoint</Application>
  <PresentationFormat>Apresentação na tela (4:3)</PresentationFormat>
  <Paragraphs>284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EQUIPAMENTOS DE PROTEÇÃO INDIVIDUAL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rodolfo martins</cp:lastModifiedBy>
  <cp:revision>55</cp:revision>
  <cp:lastPrinted>2019-04-25T20:59:33Z</cp:lastPrinted>
  <dcterms:created xsi:type="dcterms:W3CDTF">2017-01-10T17:35:04Z</dcterms:created>
  <dcterms:modified xsi:type="dcterms:W3CDTF">2023-04-10T17:23:15Z</dcterms:modified>
</cp:coreProperties>
</file>