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29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91" r:id="rId28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tecnico.pt/ctt-correios-de-portugal-ja-testaram-drones-para-entregar-corre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DEVOLUÇÃO DE MERCADORIA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devolução de mercadoria em 3 passos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2. Estruture uma operação de logística reversa;</a:t>
            </a:r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E98BDE77-F386-A6FA-DA69-39FCC0F0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9915A7-457F-B53E-4C73-5DE8F7D45001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24156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devolução de mercadoria em 3 passos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3. Atenda o cliente com excelência;</a:t>
            </a:r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32C610E0-B8FF-D620-B376-6D4FAF5E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4DEA15-6E72-4BA2-8A32-049386E476E8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81728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da gestão da devolução de mercadoria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gestão da devolução de mercadoria é fundamental para que você não tenha prejuízos. De fato, uma boa gestão trará os seguintes benefícios: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DA05F32-7D62-E021-DC43-4F7AA474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1312B9-221D-1917-EAF1-A10637070921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02010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da gestão da devolução de mercadoria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ECONOMIA DE CUSTOS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 principal benefício, como falamos, é economizar custos planejando as rotas de coleta, emissão de notas de devolução e a reinserção dos produtos no mercado;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0EACFA45-ABD5-BAD7-1EF5-69ECEE58B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370971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E3B3DD-BD42-2EA6-232D-58BB619E7D8C}"/>
              </a:ext>
            </a:extLst>
          </p:cNvPr>
          <p:cNvSpPr txBox="1"/>
          <p:nvPr/>
        </p:nvSpPr>
        <p:spPr>
          <a:xfrm>
            <a:off x="704807" y="6377143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93613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da gestão da devolução de mercadoria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SATISFAÇÃO DO CLIENTE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seu cliente não quer ficar preso em um produto defeituoso ou que pediu errado — uma gestão da devolução eficiente atende ele exatamente naquilo que precisa;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CE2E885F-1575-1A84-8C99-9483B14DE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51489" y="2266040"/>
            <a:ext cx="3680818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5FC472-A0DB-D9C8-14A4-B4F4428DE034}"/>
              </a:ext>
            </a:extLst>
          </p:cNvPr>
          <p:cNvSpPr txBox="1"/>
          <p:nvPr/>
        </p:nvSpPr>
        <p:spPr>
          <a:xfrm>
            <a:off x="1044274" y="6272212"/>
            <a:ext cx="8028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04948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da gestão da devolução de mercadoria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DAS MERCADORIAS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 reaproveitamento de mercadorias devolvidas ajuda os distribuidores a aumentar a sustentabilidade da cadeia de suprimentos;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CFF6A8EE-2D65-4839-A267-2F55B8F0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6C1C6E-B641-D2CC-033C-887EBE2F99B4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088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da gestão da devolução de mercadoria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REDUÇÃO DO DESPERDÍCIO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gestão da devolução pode ajudá-lo a identificar maneiras de reutilizar, revender ou reciclar materiais que, de outra forma, acabariam sendo jogados fora;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17BB54F8-6A52-1A57-37FC-E66E96E2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266040"/>
            <a:ext cx="3572371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621480-B320-9C60-9AFB-0B4C5D106684}"/>
              </a:ext>
            </a:extLst>
          </p:cNvPr>
          <p:cNvSpPr txBox="1"/>
          <p:nvPr/>
        </p:nvSpPr>
        <p:spPr>
          <a:xfrm>
            <a:off x="1280809" y="6272212"/>
            <a:ext cx="779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0537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da gestão da devolução de mercadoria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DE NEGÓCIOS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um processo de logística reversa bem organizado fornecerá dados valiosos para ajudá-lo a otimizar ainda mais suas operações.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062937CE-E58B-1438-153D-2AE47EFC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0EE4E0-45E4-1C1C-A5A4-7B47A597DAB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00463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dicas para uma gestão da devolução de mercadoria eficiente.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— Por que as devoluções acontecem? Encontre a causa!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82752E3-052B-79C6-F97B-501A9430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EF43AA-B71C-069F-4F45-6A8CC8DF3FE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512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dicas para uma gestão da devolução de mercadoria eficiente.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Tenha um programa de incentivo.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82752E3-052B-79C6-F97B-501A9430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EF43AA-B71C-069F-4F45-6A8CC8DF3FE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0430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devolução de mercadoria?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 devolução de mercadoria acontece quando o cliente recebe um pacote, mas, por qualquer motivo, deseja devolvê-lo à empresa.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6" name="Imagem 5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3DDFFFE6-3522-DB5A-7E6B-334162AF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5462" y="2266040"/>
            <a:ext cx="4126845" cy="26071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067F8AD-F298-341F-3479-E31E82F956EA}"/>
              </a:ext>
            </a:extLst>
          </p:cNvPr>
          <p:cNvSpPr txBox="1"/>
          <p:nvPr/>
        </p:nvSpPr>
        <p:spPr>
          <a:xfrm>
            <a:off x="71437" y="6272212"/>
            <a:ext cx="9001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dicas para uma gestão da devolução de mercadoria eficiente.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— Planeje bem a cubagem e as rotas do caminhão.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82752E3-052B-79C6-F97B-501A9430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EF43AA-B71C-069F-4F45-6A8CC8DF3FE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84776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dicas para uma gestão da devolução de mercadoria eficiente.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Padronize o armazém.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82752E3-052B-79C6-F97B-501A9430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EF43AA-B71C-069F-4F45-6A8CC8DF3FE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86420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dicas para uma gestão da devolução de mercadoria eficiente.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Saiba negociar.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82752E3-052B-79C6-F97B-501A9430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EF43AA-B71C-069F-4F45-6A8CC8DF3FE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73759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dicas para uma gestão da devolução de mercadoria eficiente.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— Otimize seus processos com dados.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82752E3-052B-79C6-F97B-501A9430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EF43AA-B71C-069F-4F45-6A8CC8DF3FE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8330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dicas para uma gestão da devolução de mercadoria eficiente.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– Automatize!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F82752E3-052B-79C6-F97B-501A9430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EF43AA-B71C-069F-4F45-6A8CC8DF3FE7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60022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devolução de mercadoria?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Vale lembrar que o processo de devolução de mercadorias é diferente, por exemplo, do retorno do pacote.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9236E68D-2B7F-F2C2-3710-6C9C1DD5C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B521F4-000A-37C0-4E72-F69338D6BF09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2258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devolução de mercadoria?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No primeiro caso, o cliente recebe a encomenda, mas não quer ficar com ela por algum motivo.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8CD33224-416B-7DF9-0936-8734AB0EB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FADF01A-1A1E-BFC7-0AE9-C3E6B6022F8F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8209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devolução de mercadoria?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Já no segundo, o cliente não chega a receber o produto e, por isso, ele precisa retornar ao estoque da empresa.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83F669A4-E191-37D7-974E-29C6D5050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6498" y="2266040"/>
            <a:ext cx="3695809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81BDC7-59F4-3FD9-BBCD-C4385A0FEE63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65257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diferença entre devolução de mercadoria e troca?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Na devolução de mercadoria, nem sempre o cliente deseja continuar fazendo negócio com a empresa. Em muitos casos, tudo que ele deseja é o reembolso do valor pago pela compra.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4B910E62-F4CB-B1BF-113D-53A659BD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427362"/>
            <a:ext cx="3612626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8FD602-4008-AC17-97F3-9AEA40B81A92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067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diferença entre devolução de mercadoria e troca?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Já na troca, o cliente deseja meramente substituir o produto recebido por outro que também é oferecido pela mesma loja.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1842869E-106F-A39E-7A4C-7B2B4555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7F049C-44D1-CA9D-DFFB-A2185AB7285F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98135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diferença entre devolução de mercadoria e troca?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Em resumo: todo processo de troca, necessariamente, envolve uma devolução. Mas nem sempre a devolução de um pacote tem a finalidade de troca.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3E71437C-2390-3A77-49A3-E75AEAB6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B68663-1891-82EC-23C3-0359353ABB08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96761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DEVOLUÇÃO DE MERCADORIA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devolução de mercadoria em 3 passos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1. Defina uma política de trocas e devoluções;</a:t>
            </a:r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 descr="Uma imagem contendo aparelho, edifício, ao ar livre, máquina de costura&#10;&#10;Descrição gerada automaticamente">
            <a:extLst>
              <a:ext uri="{FF2B5EF4-FFF2-40B4-BE49-F238E27FC236}">
                <a16:creationId xmlns:a16="http://schemas.microsoft.com/office/drawing/2014/main" id="{07D47262-6711-CE31-11F4-423C19F1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850" y="2266040"/>
            <a:ext cx="3836457" cy="26071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F18A40-81BB-8324-9209-F6E1278BE589}"/>
              </a:ext>
            </a:extLst>
          </p:cNvPr>
          <p:cNvSpPr txBox="1"/>
          <p:nvPr/>
        </p:nvSpPr>
        <p:spPr>
          <a:xfrm>
            <a:off x="704807" y="6272212"/>
            <a:ext cx="836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i-tecnico.pt/ctt-correios-de-portugal-ja-testaram-drones-para-entregar-correi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04109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964</Words>
  <Application>Microsoft Office PowerPoint</Application>
  <PresentationFormat>Apresentação na tela 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DEVOLUÇÃO DE MERCADORIA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rodolfo martins</cp:lastModifiedBy>
  <cp:revision>57</cp:revision>
  <cp:lastPrinted>2019-04-25T20:59:33Z</cp:lastPrinted>
  <dcterms:created xsi:type="dcterms:W3CDTF">2017-01-10T17:35:04Z</dcterms:created>
  <dcterms:modified xsi:type="dcterms:W3CDTF">2023-04-10T18:07:48Z</dcterms:modified>
</cp:coreProperties>
</file>