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303" r:id="rId10"/>
    <p:sldId id="296" r:id="rId11"/>
    <p:sldId id="297" r:id="rId12"/>
    <p:sldId id="299" r:id="rId13"/>
    <p:sldId id="298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3890" autoAdjust="0"/>
  </p:normalViewPr>
  <p:slideViewPr>
    <p:cSldViewPr snapToGrid="0">
      <p:cViewPr varScale="1">
        <p:scale>
          <a:sx n="71" d="100"/>
          <a:sy n="71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1026" name="Picture 2" descr="7.2. Visualizing Arrays">
            <a:extLst>
              <a:ext uri="{FF2B5EF4-FFF2-40B4-BE49-F238E27FC236}">
                <a16:creationId xmlns:a16="http://schemas.microsoft.com/office/drawing/2014/main" id="{5D55968A-C0E7-75A3-91DC-A34E2BA7D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03"/>
          <a:stretch/>
        </p:blipFill>
        <p:spPr bwMode="auto">
          <a:xfrm>
            <a:off x="493451" y="1709737"/>
            <a:ext cx="285343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43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1026" name="Picture 2" descr="7.2. Visualizing Arrays">
            <a:extLst>
              <a:ext uri="{FF2B5EF4-FFF2-40B4-BE49-F238E27FC236}">
                <a16:creationId xmlns:a16="http://schemas.microsoft.com/office/drawing/2014/main" id="{5D55968A-C0E7-75A3-91DC-A34E2BA7D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03"/>
          <a:stretch/>
        </p:blipFill>
        <p:spPr bwMode="auto">
          <a:xfrm>
            <a:off x="493451" y="1709737"/>
            <a:ext cx="285343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FFA428-A748-A7AF-7D94-7DB1AE5D59DB}"/>
              </a:ext>
            </a:extLst>
          </p:cNvPr>
          <p:cNvSpPr/>
          <p:nvPr/>
        </p:nvSpPr>
        <p:spPr>
          <a:xfrm>
            <a:off x="4234649" y="3266983"/>
            <a:ext cx="1861351" cy="69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7439486" y="1192696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287641" y="1424062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56241-EAEB-72B8-FEAF-D4B2ADF33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" r="1633"/>
          <a:stretch/>
        </p:blipFill>
        <p:spPr>
          <a:xfrm>
            <a:off x="3963808" y="2612896"/>
            <a:ext cx="8203896" cy="9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287641" y="1424062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56241-EAEB-72B8-FEAF-D4B2ADF33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" r="1633"/>
          <a:stretch/>
        </p:blipFill>
        <p:spPr>
          <a:xfrm>
            <a:off x="3963808" y="2612896"/>
            <a:ext cx="8203896" cy="914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04E79-0171-AE9C-970E-F6A3E507C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7" y="1104014"/>
            <a:ext cx="931559" cy="34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47AD7-2C73-8298-623B-E7E5893A0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345" y="1104014"/>
            <a:ext cx="931559" cy="365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D7CB5-91F4-C36E-3F4E-793346EEE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2193" y="1098156"/>
            <a:ext cx="931559" cy="371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3265-60BE-2858-7984-A1BA39FBC5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6" y="3349793"/>
            <a:ext cx="931559" cy="3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287641" y="1424062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56241-EAEB-72B8-FEAF-D4B2ADF33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" r="1633"/>
          <a:stretch/>
        </p:blipFill>
        <p:spPr>
          <a:xfrm>
            <a:off x="3963808" y="2612896"/>
            <a:ext cx="8203896" cy="914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04E79-0171-AE9C-970E-F6A3E507C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7" y="1104014"/>
            <a:ext cx="931559" cy="34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47AD7-2C73-8298-623B-E7E5893A0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345" y="1104014"/>
            <a:ext cx="931559" cy="365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D7CB5-91F4-C36E-3F4E-793346EEE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2193" y="1098156"/>
            <a:ext cx="931559" cy="371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3265-60BE-2858-7984-A1BA39FBC5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6" y="3349793"/>
            <a:ext cx="931559" cy="355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7B415-B945-A190-E63A-6A671B1DC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5121" y="3957854"/>
            <a:ext cx="6805360" cy="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9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287641" y="1424062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56241-EAEB-72B8-FEAF-D4B2ADF33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" r="1633"/>
          <a:stretch/>
        </p:blipFill>
        <p:spPr>
          <a:xfrm>
            <a:off x="3963808" y="2612896"/>
            <a:ext cx="8203896" cy="914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04E79-0171-AE9C-970E-F6A3E507C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7" y="1104014"/>
            <a:ext cx="931559" cy="34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47AD7-2C73-8298-623B-E7E5893A0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345" y="1104014"/>
            <a:ext cx="931559" cy="365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D7CB5-91F4-C36E-3F4E-793346EEE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2193" y="1098156"/>
            <a:ext cx="931559" cy="371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3265-60BE-2858-7984-A1BA39FBC5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6" y="3349793"/>
            <a:ext cx="931559" cy="355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7B415-B945-A190-E63A-6A671B1DC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5121" y="3957854"/>
            <a:ext cx="6805360" cy="989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BDE969-2899-EEAC-71E2-8797A9F31C8B}"/>
              </a:ext>
            </a:extLst>
          </p:cNvPr>
          <p:cNvSpPr txBox="1"/>
          <p:nvPr/>
        </p:nvSpPr>
        <p:spPr>
          <a:xfrm>
            <a:off x="4031954" y="1351570"/>
            <a:ext cx="8256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Agora implementem essa matriz</a:t>
            </a:r>
          </a:p>
        </p:txBody>
      </p:sp>
    </p:spTree>
    <p:extLst>
      <p:ext uri="{BB962C8B-B14F-4D97-AF65-F5344CB8AC3E}">
        <p14:creationId xmlns:p14="http://schemas.microsoft.com/office/powerpoint/2010/main" val="26717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287641" y="1424062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56241-EAEB-72B8-FEAF-D4B2ADF33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" r="1633"/>
          <a:stretch/>
        </p:blipFill>
        <p:spPr>
          <a:xfrm>
            <a:off x="3963808" y="2612896"/>
            <a:ext cx="8203896" cy="914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04E79-0171-AE9C-970E-F6A3E507C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7" y="1104014"/>
            <a:ext cx="931559" cy="34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47AD7-2C73-8298-623B-E7E5893A0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345" y="1104014"/>
            <a:ext cx="931559" cy="365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D7CB5-91F4-C36E-3F4E-793346EEE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2193" y="1098156"/>
            <a:ext cx="931559" cy="371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3265-60BE-2858-7984-A1BA39FBC5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6" y="3349793"/>
            <a:ext cx="931559" cy="355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7B415-B945-A190-E63A-6A671B1DC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5121" y="3957854"/>
            <a:ext cx="6805360" cy="989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BDE969-2899-EEAC-71E2-8797A9F31C8B}"/>
              </a:ext>
            </a:extLst>
          </p:cNvPr>
          <p:cNvSpPr txBox="1"/>
          <p:nvPr/>
        </p:nvSpPr>
        <p:spPr>
          <a:xfrm>
            <a:off x="4031954" y="1351570"/>
            <a:ext cx="8256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Agora implementem essa matriz</a:t>
            </a:r>
          </a:p>
        </p:txBody>
      </p:sp>
    </p:spTree>
    <p:extLst>
      <p:ext uri="{BB962C8B-B14F-4D97-AF65-F5344CB8AC3E}">
        <p14:creationId xmlns:p14="http://schemas.microsoft.com/office/powerpoint/2010/main" val="9158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13B1B-03FA-169B-AE49-10C0FF7E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27" y="1368534"/>
            <a:ext cx="9560559" cy="41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ADC25-BA9D-F6A4-619C-477D6303D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" t="31048" r="1526" b="15629"/>
          <a:stretch/>
        </p:blipFill>
        <p:spPr>
          <a:xfrm>
            <a:off x="655982" y="2682940"/>
            <a:ext cx="10880036" cy="8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B6B17-380D-E8B6-E8F8-546F9364A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8" t="7716" r="9747" b="17029"/>
          <a:stretch/>
        </p:blipFill>
        <p:spPr>
          <a:xfrm>
            <a:off x="2040835" y="1080045"/>
            <a:ext cx="8507896" cy="46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B6B17-380D-E8B6-E8F8-546F9364A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8" t="7716" r="9747" b="17029"/>
          <a:stretch/>
        </p:blipFill>
        <p:spPr>
          <a:xfrm>
            <a:off x="2570921" y="974027"/>
            <a:ext cx="7379901" cy="40750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8F6011-22CC-CD1B-9DE3-B895CD2E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82" y="5155998"/>
            <a:ext cx="770680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B964E-A4DD-E126-2929-9C7516A0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44" y="1779717"/>
            <a:ext cx="9908311" cy="39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B964E-A4DD-E126-2929-9C7516A0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7293"/>
            <a:ext cx="5234955" cy="2063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C7464-5B7D-9BC4-DDB1-EA197C2707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8" t="2596"/>
          <a:stretch/>
        </p:blipFill>
        <p:spPr>
          <a:xfrm>
            <a:off x="5234955" y="2695955"/>
            <a:ext cx="6957045" cy="1598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C55BA-8B81-CED4-9253-6A38F8A42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748" y="3795688"/>
            <a:ext cx="4617457" cy="18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9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C7464-5B7D-9BC4-DDB1-EA197C270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" t="2596"/>
          <a:stretch/>
        </p:blipFill>
        <p:spPr>
          <a:xfrm>
            <a:off x="5234955" y="2695955"/>
            <a:ext cx="6957045" cy="1598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C55BA-8B81-CED4-9253-6A38F8A42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748" y="3795688"/>
            <a:ext cx="4617457" cy="1884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EAE1D-53D3-B006-B0B5-69CF1FDBC922}"/>
              </a:ext>
            </a:extLst>
          </p:cNvPr>
          <p:cNvSpPr txBox="1"/>
          <p:nvPr/>
        </p:nvSpPr>
        <p:spPr>
          <a:xfrm>
            <a:off x="5234955" y="890947"/>
            <a:ext cx="6624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Crie uma array de n elementos que segure a idade dos seus familiares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357AD5-4DC0-DD8F-86E8-75B217CA17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38" t="7716" r="9747" b="17029"/>
          <a:stretch/>
        </p:blipFill>
        <p:spPr>
          <a:xfrm>
            <a:off x="0" y="1852735"/>
            <a:ext cx="5234953" cy="28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4. Vetores e Matrizes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9E234-7830-00C9-14D8-F448BF9936DA}"/>
              </a:ext>
            </a:extLst>
          </p:cNvPr>
          <p:cNvSpPr txBox="1"/>
          <p:nvPr/>
        </p:nvSpPr>
        <p:spPr>
          <a:xfrm>
            <a:off x="582706" y="1739542"/>
            <a:ext cx="112239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Principais usos de matrizes: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Análise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Processamento de imagens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Ocasiões em que vetores não fornecem informações o bastante</a:t>
            </a:r>
          </a:p>
        </p:txBody>
      </p:sp>
    </p:spTree>
    <p:extLst>
      <p:ext uri="{BB962C8B-B14F-4D97-AF65-F5344CB8AC3E}">
        <p14:creationId xmlns:p14="http://schemas.microsoft.com/office/powerpoint/2010/main" val="30200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123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206</cp:revision>
  <dcterms:created xsi:type="dcterms:W3CDTF">2022-04-15T16:34:30Z</dcterms:created>
  <dcterms:modified xsi:type="dcterms:W3CDTF">2022-05-11T01:27:19Z</dcterms:modified>
</cp:coreProperties>
</file>