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93" r:id="rId3"/>
    <p:sldId id="294" r:id="rId4"/>
    <p:sldId id="295" r:id="rId5"/>
    <p:sldId id="296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6" autoAdjust="0"/>
    <p:restoredTop sz="93890" autoAdjust="0"/>
  </p:normalViewPr>
  <p:slideViewPr>
    <p:cSldViewPr snapToGrid="0">
      <p:cViewPr varScale="1">
        <p:scale>
          <a:sx n="71" d="100"/>
          <a:sy n="71" d="100"/>
        </p:scale>
        <p:origin x="10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E769D-BF95-4614-8E19-E996651C9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E2DED5-5411-4F1A-9B75-AA1694DBC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4918A-5F38-4C6E-8BB1-DAD784291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D8459-84ED-47CF-92AD-A0C44C63D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D3F0C-EF9B-420F-A8AB-68D6230C2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43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C861-88BB-4B94-B37A-CA488D252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081209-363F-478E-91F1-CF5409A88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807A0-400C-472C-BFF3-0CE06EF70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E8107-6F09-42A7-9677-55DFB6330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427AA-D1BF-4A97-873D-18BBA0369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1679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AEB832-D056-41FA-BE05-9105744C97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FA1CD-E4D6-4134-BAAE-37C674385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9D825-E0A2-4C09-BDBA-A765D5307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EE3EC-AEA0-4704-BE56-EBB917D4B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A9765-5EBD-4B04-9FA4-81990EE4A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740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310DB-0805-4B9F-B2B4-4C62A10A3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39658-38F5-442D-A698-7DDE71F75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FE3A1-1CF0-4C0C-B6B2-11205313F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7653A-A96B-4DF8-AC6A-6365EB8B4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4703E-DEAF-4E57-A4F8-57718256A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824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B94DA-8C78-4265-826F-4995ECCAA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D7D82-61EA-4694-862C-5F0FE1A80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7DFB5-4E83-44AD-ACFE-6E0D311C0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3C7B9-5AE6-4D7E-A4CD-061EEB8D3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881AE-C8B2-4882-84EE-147C71F6D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9393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C8F90-0459-4DF5-B49F-1F416A663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45E36-A05B-4844-B2D5-73CA86A85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EA630-2D44-445A-9886-856A70D20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A017C-C9E0-405C-B2C7-9C0113C5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9F0C5-91A5-436F-A1D7-52E27C4EC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A9282-5C8E-4038-9C69-722491658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8508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D7D5-071F-49E6-82FB-EF5141918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D765C-F238-4F4C-8D04-DA5207C5D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A5F66C-6AA0-4F5D-892C-68C01370A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73EAB0-4790-44C7-8BF4-00ED22E47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B20623-F522-4551-A309-F33840423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4613B6-C0BB-4735-B849-1C20B49E5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2DCC96-9D81-43FC-A4B9-3D5FBA7A3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65EC66-87F0-4EF6-88A5-AFC57B42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1269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BCE8-AC57-4BFE-9861-7DA701A44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FCD4A8-3032-44B1-AFDB-58149A576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C9BC99-05AC-46B0-AB8F-0891B7E55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38F27E-52D9-44D4-9F6C-52BB32A2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95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3DB569-9A25-46B2-9F04-BE855357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479393-AB28-4A91-B243-12FB2FF87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5DDA4-BB14-440E-87CB-E4F37CAC9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58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DE82B-CA3A-45CA-A032-9318DBFC7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4B432-0118-46E8-81F7-E9104A8FA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19081-1253-49F0-85B1-F0FECD568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A009B-756C-4941-AFB7-8961A44D7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485AE-A9DA-464F-BBC7-54FECB93C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B4125-B04B-4A19-B68F-91EBB9939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896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3AA84-7941-4E28-848E-C2DBC23B6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C60B13-2436-4779-963D-D99C988646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8366B0-86D9-44C7-AFC0-83DF916A3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82DD9-0697-4A26-B7AE-4C17C9A9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7AF91-ABE0-4B89-A04F-27D53BC10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AEDA3-4F2F-4A5F-9365-DB1158759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6098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AD90B-6B98-4BAA-89D5-996C659BE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6A9B7-82FC-40B7-B052-5E4B35964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52F31-CDF0-4222-A14F-9E86E4F79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FC162-B139-426F-BD06-06549DBA8581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BEDCB-35A5-4B3F-BAC4-EE47307BF8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3084C-9958-42AB-80EE-C22F2C886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1725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0" y="1955683"/>
            <a:ext cx="12192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5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Containers</a:t>
            </a:r>
          </a:p>
        </p:txBody>
      </p:sp>
      <p:sp>
        <p:nvSpPr>
          <p:cNvPr id="5" name="Título 5">
            <a:extLst>
              <a:ext uri="{FF2B5EF4-FFF2-40B4-BE49-F238E27FC236}">
                <a16:creationId xmlns:a16="http://schemas.microsoft.com/office/drawing/2014/main" id="{8B67320E-C8B4-4DE7-928D-06731CDEBF32}"/>
              </a:ext>
            </a:extLst>
          </p:cNvPr>
          <p:cNvSpPr txBox="1">
            <a:spLocks/>
          </p:cNvSpPr>
          <p:nvPr/>
        </p:nvSpPr>
        <p:spPr bwMode="auto">
          <a:xfrm>
            <a:off x="2326602" y="3593384"/>
            <a:ext cx="7538796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 eaLnBrk="0" hangingPunct="0"/>
            <a:r>
              <a:rPr lang="pt-BR" sz="36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Instrutor: Henrique Delegrego</a:t>
            </a:r>
          </a:p>
        </p:txBody>
      </p:sp>
    </p:spTree>
    <p:extLst>
      <p:ext uri="{BB962C8B-B14F-4D97-AF65-F5344CB8AC3E}">
        <p14:creationId xmlns:p14="http://schemas.microsoft.com/office/powerpoint/2010/main" val="1624184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7. Containers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2E1F32-14CD-7180-0830-3E92216F70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4600" y="1728685"/>
            <a:ext cx="9912944" cy="340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190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7. Containers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B7E2DF-91C9-6CB8-E53B-DF277E2E7A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7" r="467"/>
          <a:stretch/>
        </p:blipFill>
        <p:spPr>
          <a:xfrm>
            <a:off x="16669" y="5354758"/>
            <a:ext cx="12175331" cy="5824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18FF3F-F084-5980-08ED-58062239424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893" t="5874" r="2513" b="18426"/>
          <a:stretch/>
        </p:blipFill>
        <p:spPr>
          <a:xfrm>
            <a:off x="1524000" y="1192696"/>
            <a:ext cx="9385301" cy="38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095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7. Containers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308AE9-D939-198D-6A47-FEB6C629BA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" t="3777" r="563" b="1013"/>
          <a:stretch/>
        </p:blipFill>
        <p:spPr>
          <a:xfrm>
            <a:off x="1638720" y="850922"/>
            <a:ext cx="8914557" cy="523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737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7. Containers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2FA11-E581-189E-29E7-ADC5FFD4E554}"/>
              </a:ext>
            </a:extLst>
          </p:cNvPr>
          <p:cNvSpPr txBox="1"/>
          <p:nvPr/>
        </p:nvSpPr>
        <p:spPr>
          <a:xfrm>
            <a:off x="582706" y="1739542"/>
            <a:ext cx="9834744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HashMap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Vai guardar informações em forma de: chaves e valores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A chave não pode ser duplicada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Similar a uma matriz de duas colunas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Sempre printa em ordem crescente de chave,</a:t>
            </a:r>
          </a:p>
          <a:p>
            <a:r>
              <a:rPr lang="pt-BR" sz="3200" dirty="0"/>
              <a:t>      porém armazena aleatoriamente</a:t>
            </a:r>
          </a:p>
          <a:p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Usado para armazenamento de senhas</a:t>
            </a:r>
          </a:p>
        </p:txBody>
      </p:sp>
    </p:spTree>
    <p:extLst>
      <p:ext uri="{BB962C8B-B14F-4D97-AF65-F5344CB8AC3E}">
        <p14:creationId xmlns:p14="http://schemas.microsoft.com/office/powerpoint/2010/main" val="77145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2055</TotalTime>
  <Words>58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Henrique Delegrego</dc:creator>
  <cp:lastModifiedBy>Henrique Delegrego</cp:lastModifiedBy>
  <cp:revision>246</cp:revision>
  <dcterms:created xsi:type="dcterms:W3CDTF">2022-04-15T16:34:30Z</dcterms:created>
  <dcterms:modified xsi:type="dcterms:W3CDTF">2022-06-01T23:58:54Z</dcterms:modified>
</cp:coreProperties>
</file>