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93" r:id="rId3"/>
    <p:sldId id="294" r:id="rId4"/>
    <p:sldId id="297" r:id="rId5"/>
    <p:sldId id="295" r:id="rId6"/>
    <p:sldId id="296" r:id="rId7"/>
    <p:sldId id="298" r:id="rId8"/>
    <p:sldId id="299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3890" autoAdjust="0"/>
  </p:normalViewPr>
  <p:slideViewPr>
    <p:cSldViewPr snapToGrid="0">
      <p:cViewPr varScale="1">
        <p:scale>
          <a:sx n="71" d="100"/>
          <a:sy n="71" d="100"/>
        </p:scale>
        <p:origin x="10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769D-BF95-4614-8E19-E996651C9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2DED5-5411-4F1A-9B75-AA1694DB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918A-5F38-4C6E-8BB1-DAD7842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8459-84ED-47CF-92AD-A0C44C63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3F0C-EF9B-420F-A8AB-68D6230C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4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861-88BB-4B94-B37A-CA488D25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81209-363F-478E-91F1-CF5409A88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07A0-400C-472C-BFF3-0CE06EF7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8107-6F09-42A7-9677-55DFB633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27AA-D1BF-4A97-873D-18BBA03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67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EB832-D056-41FA-BE05-9105744C9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A1CD-E4D6-4134-BAAE-37C67438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D825-E0A2-4C09-BDBA-A765D530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E3EC-AEA0-4704-BE56-EBB917D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9765-5EBD-4B04-9FA4-81990EE4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74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10DB-0805-4B9F-B2B4-4C62A10A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9658-38F5-442D-A698-7DDE71F7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E3A1-1CF0-4C0C-B6B2-11205313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653A-A96B-4DF8-AC6A-6365EB8B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703E-DEAF-4E57-A4F8-57718256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2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94DA-8C78-4265-826F-4995ECCA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7D82-61EA-4694-862C-5F0FE1A8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DFB5-4E83-44AD-ACFE-6E0D311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C7B9-5AE6-4D7E-A4CD-061EEB8D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81AE-C8B2-4882-84EE-147C71F6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3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8F90-0459-4DF5-B49F-1F416A66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5E36-A05B-4844-B2D5-73CA86A85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EA630-2D44-445A-9886-856A70D2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017C-C9E0-405C-B2C7-9C0113C5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F0C5-91A5-436F-A1D7-52E27C4E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9282-5C8E-4038-9C69-72249165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5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D7D5-071F-49E6-82FB-EF514191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765C-F238-4F4C-8D04-DA5207C5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5F66C-6AA0-4F5D-892C-68C01370A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EAB0-4790-44C7-8BF4-00ED22E47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20623-F522-4551-A309-F3384042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613B6-C0BB-4735-B849-1C20B49E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DCC96-9D81-43FC-A4B9-3D5FBA7A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5EC66-87F0-4EF6-88A5-AFC57B42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26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BCE8-AC57-4BFE-9861-7DA701A4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CD4A8-3032-44B1-AFDB-58149A57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9BC99-05AC-46B0-AB8F-0891B7E5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8F27E-52D9-44D4-9F6C-52BB32A2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DB569-9A25-46B2-9F04-BE855357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79393-AB28-4A91-B243-12FB2FF8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5DDA4-BB14-440E-87CB-E4F37CAC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5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E82B-CA3A-45CA-A032-9318DBFC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B432-0118-46E8-81F7-E9104A8F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19081-1253-49F0-85B1-F0FECD56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009B-756C-4941-AFB7-8961A44D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485AE-A9DA-464F-BBC7-54FECB93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4125-B04B-4A19-B68F-91EBB993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89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AA84-7941-4E28-848E-C2DBC23B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60B13-2436-4779-963D-D99C98864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366B0-86D9-44C7-AFC0-83DF916A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82DD9-0697-4A26-B7AE-4C17C9A9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AF91-ABE0-4B89-A04F-27D53BC1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AEDA3-4F2F-4A5F-9365-DB115875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09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AD90B-6B98-4BAA-89D5-996C659B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6A9B7-82FC-40B7-B052-5E4B3596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2F31-CDF0-4222-A14F-9E86E4F79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C162-B139-426F-BD06-06549DBA8581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EDCB-35A5-4B3F-BAC4-EE47307BF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084C-9958-42AB-80EE-C22F2C886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72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0" y="1955683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5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Tratamento de Exceções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8B67320E-C8B4-4DE7-928D-06731CDEBF32}"/>
              </a:ext>
            </a:extLst>
          </p:cNvPr>
          <p:cNvSpPr txBox="1">
            <a:spLocks/>
          </p:cNvSpPr>
          <p:nvPr/>
        </p:nvSpPr>
        <p:spPr bwMode="auto">
          <a:xfrm>
            <a:off x="2326602" y="3593384"/>
            <a:ext cx="753879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0" hangingPunct="0"/>
            <a:r>
              <a:rPr lang="pt-BR" sz="36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Instrutor: Henrique Delegrego</a:t>
            </a:r>
          </a:p>
        </p:txBody>
      </p:sp>
    </p:spTree>
    <p:extLst>
      <p:ext uri="{BB962C8B-B14F-4D97-AF65-F5344CB8AC3E}">
        <p14:creationId xmlns:p14="http://schemas.microsoft.com/office/powerpoint/2010/main" val="162418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10. Exceções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F42E4E-972E-379E-F66A-E39D7D13E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47" y="2184437"/>
            <a:ext cx="10962568" cy="278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9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10. Exceções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A3242F-34E2-B00C-0598-AD72BD0778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7"/>
          <a:stretch/>
        </p:blipFill>
        <p:spPr>
          <a:xfrm>
            <a:off x="0" y="3169886"/>
            <a:ext cx="12186070" cy="51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10. Exceções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0BE58-F446-D735-69FF-FF1BDC76E685}"/>
              </a:ext>
            </a:extLst>
          </p:cNvPr>
          <p:cNvSpPr txBox="1"/>
          <p:nvPr/>
        </p:nvSpPr>
        <p:spPr>
          <a:xfrm>
            <a:off x="249918" y="1927801"/>
            <a:ext cx="119420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Nomenclaturas do Java: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4000" dirty="0"/>
              <a:t>Uma exceção é </a:t>
            </a:r>
            <a:r>
              <a:rPr lang="pt-BR" sz="4000" b="1" dirty="0"/>
              <a:t>lançada</a:t>
            </a:r>
            <a:endParaRPr lang="pt-BR" sz="4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4000" dirty="0"/>
              <a:t>Podemos fazer um </a:t>
            </a:r>
            <a:r>
              <a:rPr lang="pt-BR" sz="4000" b="1" dirty="0"/>
              <a:t>catch</a:t>
            </a:r>
            <a:r>
              <a:rPr lang="pt-BR" sz="4000" dirty="0"/>
              <a:t> nela para que o programa não pare</a:t>
            </a:r>
          </a:p>
        </p:txBody>
      </p:sp>
    </p:spTree>
    <p:extLst>
      <p:ext uri="{BB962C8B-B14F-4D97-AF65-F5344CB8AC3E}">
        <p14:creationId xmlns:p14="http://schemas.microsoft.com/office/powerpoint/2010/main" val="200377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10. Exceções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0BE58-F446-D735-69FF-FF1BDC76E685}"/>
              </a:ext>
            </a:extLst>
          </p:cNvPr>
          <p:cNvSpPr txBox="1"/>
          <p:nvPr/>
        </p:nvSpPr>
        <p:spPr>
          <a:xfrm>
            <a:off x="249918" y="1927801"/>
            <a:ext cx="481875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Como tratar exceções: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4000" dirty="0"/>
              <a:t>Bloco de try catch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4000" dirty="0"/>
              <a:t>finally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4000" dirty="0"/>
              <a:t>throw</a:t>
            </a:r>
          </a:p>
        </p:txBody>
      </p:sp>
    </p:spTree>
    <p:extLst>
      <p:ext uri="{BB962C8B-B14F-4D97-AF65-F5344CB8AC3E}">
        <p14:creationId xmlns:p14="http://schemas.microsoft.com/office/powerpoint/2010/main" val="233890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10. Exceções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D20136-CFD8-A93E-7454-59A2D6476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17" y="868359"/>
            <a:ext cx="9680403" cy="531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4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10. Exceções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83949-C39E-06A4-0D2B-123CB9BB3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878373"/>
            <a:ext cx="9680403" cy="592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21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10. Exceções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8A6894-1666-136E-67B3-C50279326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88706"/>
            <a:ext cx="12192000" cy="263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2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2364</TotalTime>
  <Words>57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Delegrego</dc:creator>
  <cp:lastModifiedBy>Henrique Delegrego</cp:lastModifiedBy>
  <cp:revision>258</cp:revision>
  <dcterms:created xsi:type="dcterms:W3CDTF">2022-04-15T16:34:30Z</dcterms:created>
  <dcterms:modified xsi:type="dcterms:W3CDTF">2022-06-12T23:50:14Z</dcterms:modified>
</cp:coreProperties>
</file>