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71" d="100"/>
          <a:sy n="7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8. Herança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55E79-7CF4-4EEC-8111-04348F6AA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5" t="2932" r="3119" b="1222"/>
          <a:stretch/>
        </p:blipFill>
        <p:spPr>
          <a:xfrm>
            <a:off x="0" y="1054080"/>
            <a:ext cx="3951841" cy="3934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5A999-B61D-A0C3-84FC-958289A265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t="4502" r="15735"/>
          <a:stretch/>
        </p:blipFill>
        <p:spPr>
          <a:xfrm>
            <a:off x="3950865" y="1054080"/>
            <a:ext cx="4003630" cy="466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0EC6E-4381-64A5-BB19-B913D1EAC1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4" t="4149" r="7693" b="10244"/>
          <a:stretch/>
        </p:blipFill>
        <p:spPr>
          <a:xfrm>
            <a:off x="7954496" y="1054080"/>
            <a:ext cx="4237504" cy="37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8. Herança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06374-D8F4-85B5-0BC7-3E9EA25D2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2" t="2871" r="9936" b="2481"/>
          <a:stretch/>
        </p:blipFill>
        <p:spPr>
          <a:xfrm>
            <a:off x="1599563" y="994885"/>
            <a:ext cx="8080840" cy="57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8. Herança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3E9C6-FB6E-72A5-3A1E-CDD214101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9" t="4502" r="15735"/>
          <a:stretch/>
        </p:blipFill>
        <p:spPr>
          <a:xfrm>
            <a:off x="0" y="1192696"/>
            <a:ext cx="3737396" cy="435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3BE66-2A1B-780A-5A4C-5D594E6837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6" t="3500" r="1073" b="1283"/>
          <a:stretch/>
        </p:blipFill>
        <p:spPr>
          <a:xfrm>
            <a:off x="4547813" y="1887760"/>
            <a:ext cx="7644187" cy="254553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29A0EBD-264B-B1CA-0A28-449696C7ACB4}"/>
              </a:ext>
            </a:extLst>
          </p:cNvPr>
          <p:cNvSpPr/>
          <p:nvPr/>
        </p:nvSpPr>
        <p:spPr>
          <a:xfrm>
            <a:off x="3737396" y="2839642"/>
            <a:ext cx="810417" cy="53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247</cp:revision>
  <dcterms:created xsi:type="dcterms:W3CDTF">2022-04-15T16:34:30Z</dcterms:created>
  <dcterms:modified xsi:type="dcterms:W3CDTF">2022-06-01T21:21:19Z</dcterms:modified>
</cp:coreProperties>
</file>