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3D3F72-C0E4-4326-9298-E0A3E59A8AEB}" type="datetimeFigureOut">
              <a:rPr lang="pt-BR" smtClean="0"/>
              <a:pPr/>
              <a:t>26/11/2016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08378E-C596-41C5-BC05-DDF742F8A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localhost/prysmarket/lo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start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492896"/>
            <a:ext cx="5975730" cy="1296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3828" y="1448780"/>
            <a:ext cx="3096344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Escolha do Tema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Desenvolvimento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Ferramentas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Arquitetura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Projeto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Diagramas</a:t>
            </a:r>
          </a:p>
          <a:p>
            <a:pPr lvl="1">
              <a:buNone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Tópicos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87208" y="5301208"/>
            <a:ext cx="1556792" cy="155679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8" name="Imagem 7" descr="PH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2124994" cy="1512168"/>
          </a:xfrm>
          <a:prstGeom prst="rect">
            <a:avLst/>
          </a:prstGeom>
        </p:spPr>
      </p:pic>
      <p:pic>
        <p:nvPicPr>
          <p:cNvPr id="9" name="Imagem 8" descr="html 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124744"/>
            <a:ext cx="1905000" cy="1905000"/>
          </a:xfrm>
          <a:prstGeom prst="rect">
            <a:avLst/>
          </a:prstGeom>
        </p:spPr>
      </p:pic>
      <p:pic>
        <p:nvPicPr>
          <p:cNvPr id="10" name="Imagem 9" descr="C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1124744"/>
            <a:ext cx="1391388" cy="1944216"/>
          </a:xfrm>
          <a:prstGeom prst="rect">
            <a:avLst/>
          </a:prstGeom>
        </p:spPr>
      </p:pic>
      <p:pic>
        <p:nvPicPr>
          <p:cNvPr id="11" name="Imagem 10" descr="JQUER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1124744"/>
            <a:ext cx="1375998" cy="1922711"/>
          </a:xfrm>
          <a:prstGeom prst="rect">
            <a:avLst/>
          </a:prstGeom>
        </p:spPr>
      </p:pic>
      <p:pic>
        <p:nvPicPr>
          <p:cNvPr id="12" name="Imagem 11" descr="javascript-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196752"/>
            <a:ext cx="1656184" cy="1656184"/>
          </a:xfrm>
          <a:prstGeom prst="rect">
            <a:avLst/>
          </a:prstGeom>
        </p:spPr>
      </p:pic>
      <p:pic>
        <p:nvPicPr>
          <p:cNvPr id="13" name="Imagem 12" descr="json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7584" y="3501008"/>
            <a:ext cx="1296144" cy="1296144"/>
          </a:xfrm>
          <a:prstGeom prst="rect">
            <a:avLst/>
          </a:prstGeom>
        </p:spPr>
      </p:pic>
      <p:pic>
        <p:nvPicPr>
          <p:cNvPr id="14" name="Imagem 13" descr="ajax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48264" y="3429000"/>
            <a:ext cx="1720776" cy="1720776"/>
          </a:xfrm>
          <a:prstGeom prst="rect">
            <a:avLst/>
          </a:prstGeom>
        </p:spPr>
      </p:pic>
      <p:pic>
        <p:nvPicPr>
          <p:cNvPr id="15" name="Imagem 14" descr="mysql-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8024" y="3645024"/>
            <a:ext cx="1777187" cy="1296144"/>
          </a:xfrm>
          <a:prstGeom prst="rect">
            <a:avLst/>
          </a:prstGeom>
        </p:spPr>
      </p:pic>
      <p:pic>
        <p:nvPicPr>
          <p:cNvPr id="16" name="Imagem 15" descr="bootstrap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1760" y="3429000"/>
            <a:ext cx="1817510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pic>
        <p:nvPicPr>
          <p:cNvPr id="6" name="Espaço Reservado para Conteúdo 5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87208" y="5301208"/>
            <a:ext cx="1556792" cy="1556792"/>
          </a:xfrm>
        </p:spPr>
      </p:pic>
      <p:pic>
        <p:nvPicPr>
          <p:cNvPr id="7" name="Imagem 6" descr="XAMPP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916832"/>
            <a:ext cx="1775643" cy="1844824"/>
          </a:xfrm>
          <a:prstGeom prst="rect">
            <a:avLst/>
          </a:prstGeom>
        </p:spPr>
      </p:pic>
      <p:pic>
        <p:nvPicPr>
          <p:cNvPr id="8" name="Imagem 7" descr="22613385953_3c95dd6b12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132856"/>
            <a:ext cx="2813426" cy="1584176"/>
          </a:xfrm>
          <a:prstGeom prst="rect">
            <a:avLst/>
          </a:prstGeom>
        </p:spPr>
      </p:pic>
      <p:pic>
        <p:nvPicPr>
          <p:cNvPr id="9" name="Imagem 8" descr="2cb670b6ddd8922a1c1b2fee4f6f758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645024"/>
            <a:ext cx="2784309" cy="2088232"/>
          </a:xfrm>
          <a:prstGeom prst="rect">
            <a:avLst/>
          </a:prstGeom>
        </p:spPr>
      </p:pic>
      <p:pic>
        <p:nvPicPr>
          <p:cNvPr id="10" name="Imagem 9" descr="astah_exe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104" y="2276872"/>
            <a:ext cx="2604782" cy="129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Imagem 3" descr="N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276872"/>
            <a:ext cx="1977560" cy="1800200"/>
          </a:xfrm>
          <a:prstGeom prst="rect">
            <a:avLst/>
          </a:prstGeom>
        </p:spPr>
      </p:pic>
      <p:pic>
        <p:nvPicPr>
          <p:cNvPr id="7" name="Imagem 6" descr="controll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980728"/>
            <a:ext cx="2124075" cy="1933575"/>
          </a:xfrm>
          <a:prstGeom prst="rect">
            <a:avLst/>
          </a:prstGeom>
        </p:spPr>
      </p:pic>
      <p:pic>
        <p:nvPicPr>
          <p:cNvPr id="8" name="Imagem 7" descr="Mod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2924944"/>
            <a:ext cx="2124075" cy="1933575"/>
          </a:xfrm>
          <a:prstGeom prst="rect">
            <a:avLst/>
          </a:prstGeom>
        </p:spPr>
      </p:pic>
      <p:pic>
        <p:nvPicPr>
          <p:cNvPr id="9" name="Imagem 8" descr="Vie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3645024"/>
            <a:ext cx="2124075" cy="1933575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9922688">
            <a:off x="5864969" y="4062104"/>
            <a:ext cx="1417819" cy="236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2166949">
            <a:off x="5532180" y="2592401"/>
            <a:ext cx="1296144" cy="1905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644008" y="2996952"/>
            <a:ext cx="216024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8687010">
            <a:off x="2563200" y="3045551"/>
            <a:ext cx="1219227" cy="162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9509800">
            <a:off x="2781101" y="3186568"/>
            <a:ext cx="1219227" cy="16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rot="1425736">
            <a:off x="5740545" y="23928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Request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9893838">
            <a:off x="6080880" y="41267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pt-BR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851920" y="5301208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endParaRPr lang="pt-BR" sz="6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m 14" descr="Da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7584" y="1340768"/>
            <a:ext cx="1728192" cy="1573197"/>
          </a:xfrm>
          <a:prstGeom prst="rect">
            <a:avLst/>
          </a:prstGeom>
        </p:spPr>
      </p:pic>
      <p:sp>
        <p:nvSpPr>
          <p:cNvPr id="19" name="Seta para a direita 18"/>
          <p:cNvSpPr/>
          <p:nvPr/>
        </p:nvSpPr>
        <p:spPr>
          <a:xfrm rot="10800000">
            <a:off x="2559722" y="2022078"/>
            <a:ext cx="936104" cy="14401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2555776" y="227687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1331640" y="2564904"/>
            <a:ext cx="144016" cy="86409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16200000">
            <a:off x="1249920" y="2934656"/>
            <a:ext cx="864096" cy="12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O Projeto</a:t>
            </a:r>
            <a:endParaRPr lang="pt-BR" dirty="0"/>
          </a:p>
        </p:txBody>
      </p:sp>
      <p:pic>
        <p:nvPicPr>
          <p:cNvPr id="6" name="Imagem 5" descr="botao-de-play_318-42541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3868" y="1700808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DIAGRAMAS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 start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5917953" cy="12836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9">
      <a:dk1>
        <a:srgbClr val="B4CADF"/>
      </a:dk1>
      <a:lt1>
        <a:sysClr val="window" lastClr="FFFFFF"/>
      </a:lt1>
      <a:dk2>
        <a:srgbClr val="775F55"/>
      </a:dk2>
      <a:lt2>
        <a:srgbClr val="EBDDC3"/>
      </a:lt2>
      <a:accent1>
        <a:srgbClr val="D4E1ED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19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Slide 1</vt:lpstr>
      <vt:lpstr>Tópicos</vt:lpstr>
      <vt:lpstr>DESENVOLVIMENTO</vt:lpstr>
      <vt:lpstr>FERRAMENTAS</vt:lpstr>
      <vt:lpstr>Arquitetura</vt:lpstr>
      <vt:lpstr>O Projeto</vt:lpstr>
      <vt:lpstr>DIAGRAMAS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Diegão da Juh</dc:creator>
  <cp:lastModifiedBy>Diegão da Juh</cp:lastModifiedBy>
  <cp:revision>23</cp:revision>
  <dcterms:created xsi:type="dcterms:W3CDTF">2016-11-25T22:17:15Z</dcterms:created>
  <dcterms:modified xsi:type="dcterms:W3CDTF">2016-11-26T17:15:47Z</dcterms:modified>
</cp:coreProperties>
</file>