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4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3D3F72-C0E4-4326-9298-E0A3E59A8AEB}" type="datetimeFigureOut">
              <a:rPr lang="pt-BR" smtClean="0"/>
              <a:pPr/>
              <a:t>25/11/2016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08378E-C596-41C5-BC05-DDF742F8A58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3D3F72-C0E4-4326-9298-E0A3E59A8AEB}" type="datetimeFigureOut">
              <a:rPr lang="pt-BR" smtClean="0"/>
              <a:pPr/>
              <a:t>25/11/2016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08378E-C596-41C5-BC05-DDF742F8A58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3D3F72-C0E4-4326-9298-E0A3E59A8AEB}" type="datetimeFigureOut">
              <a:rPr lang="pt-BR" smtClean="0"/>
              <a:pPr/>
              <a:t>25/11/2016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08378E-C596-41C5-BC05-DDF742F8A58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3D3F72-C0E4-4326-9298-E0A3E59A8AEB}" type="datetimeFigureOut">
              <a:rPr lang="pt-BR" smtClean="0"/>
              <a:pPr/>
              <a:t>25/11/2016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08378E-C596-41C5-BC05-DDF742F8A58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3D3F72-C0E4-4326-9298-E0A3E59A8AEB}" type="datetimeFigureOut">
              <a:rPr lang="pt-BR" smtClean="0"/>
              <a:pPr/>
              <a:t>25/11/2016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08378E-C596-41C5-BC05-DDF742F8A58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3D3F72-C0E4-4326-9298-E0A3E59A8AEB}" type="datetimeFigureOut">
              <a:rPr lang="pt-BR" smtClean="0"/>
              <a:pPr/>
              <a:t>25/11/2016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08378E-C596-41C5-BC05-DDF742F8A58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3D3F72-C0E4-4326-9298-E0A3E59A8AEB}" type="datetimeFigureOut">
              <a:rPr lang="pt-BR" smtClean="0"/>
              <a:pPr/>
              <a:t>25/11/2016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08378E-C596-41C5-BC05-DDF742F8A58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3D3F72-C0E4-4326-9298-E0A3E59A8AEB}" type="datetimeFigureOut">
              <a:rPr lang="pt-BR" smtClean="0"/>
              <a:pPr/>
              <a:t>25/11/2016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08378E-C596-41C5-BC05-DDF742F8A58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3D3F72-C0E4-4326-9298-E0A3E59A8AEB}" type="datetimeFigureOut">
              <a:rPr lang="pt-BR" smtClean="0"/>
              <a:pPr/>
              <a:t>25/11/2016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08378E-C596-41C5-BC05-DDF742F8A58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3D3F72-C0E4-4326-9298-E0A3E59A8AEB}" type="datetimeFigureOut">
              <a:rPr lang="pt-BR" smtClean="0"/>
              <a:pPr/>
              <a:t>25/11/2016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08378E-C596-41C5-BC05-DDF742F8A58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3D3F72-C0E4-4326-9298-E0A3E59A8AEB}" type="datetimeFigureOut">
              <a:rPr lang="pt-BR" smtClean="0"/>
              <a:pPr/>
              <a:t>25/11/2016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C08378E-C596-41C5-BC05-DDF742F8A58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3D3F72-C0E4-4326-9298-E0A3E59A8AEB}" type="datetimeFigureOut">
              <a:rPr lang="pt-BR" smtClean="0"/>
              <a:pPr/>
              <a:t>25/11/2016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C08378E-C596-41C5-BC05-DDF742F8A58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localhost/prysmarket/logi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 start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2492896"/>
            <a:ext cx="5975730" cy="12961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Imagem 4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3828" y="1448780"/>
            <a:ext cx="3096344" cy="3096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Escolha do Tema</a:t>
            </a:r>
          </a:p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Desenvolvimento</a:t>
            </a:r>
          </a:p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Ferramentas</a:t>
            </a:r>
          </a:p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Arquitetura</a:t>
            </a:r>
          </a:p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O Projeto</a:t>
            </a:r>
          </a:p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Diagramas</a:t>
            </a:r>
          </a:p>
          <a:p>
            <a:pPr lvl="1">
              <a:buNone/>
            </a:pPr>
            <a:endParaRPr lang="pt-BR" dirty="0" smtClean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Tópicos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lo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87208" y="5301208"/>
            <a:ext cx="1556792" cy="155679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DESENVOLVIMENTO</a:t>
            </a:r>
            <a:endParaRPr lang="pt-BR" dirty="0"/>
          </a:p>
        </p:txBody>
      </p:sp>
      <p:pic>
        <p:nvPicPr>
          <p:cNvPr id="8" name="Imagem 7" descr="PH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1268760"/>
            <a:ext cx="2124994" cy="1512168"/>
          </a:xfrm>
          <a:prstGeom prst="rect">
            <a:avLst/>
          </a:prstGeom>
        </p:spPr>
      </p:pic>
      <p:pic>
        <p:nvPicPr>
          <p:cNvPr id="9" name="Imagem 8" descr="html 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27784" y="1124744"/>
            <a:ext cx="1905000" cy="1905000"/>
          </a:xfrm>
          <a:prstGeom prst="rect">
            <a:avLst/>
          </a:prstGeom>
        </p:spPr>
      </p:pic>
      <p:pic>
        <p:nvPicPr>
          <p:cNvPr id="10" name="Imagem 9" descr="CS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99992" y="1124744"/>
            <a:ext cx="1391388" cy="1944216"/>
          </a:xfrm>
          <a:prstGeom prst="rect">
            <a:avLst/>
          </a:prstGeom>
        </p:spPr>
      </p:pic>
      <p:pic>
        <p:nvPicPr>
          <p:cNvPr id="11" name="Imagem 10" descr="JQUERY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84168" y="1124744"/>
            <a:ext cx="1375998" cy="1922711"/>
          </a:xfrm>
          <a:prstGeom prst="rect">
            <a:avLst/>
          </a:prstGeom>
        </p:spPr>
      </p:pic>
      <p:pic>
        <p:nvPicPr>
          <p:cNvPr id="12" name="Imagem 11" descr="javascript-log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08304" y="1196752"/>
            <a:ext cx="1656184" cy="1656184"/>
          </a:xfrm>
          <a:prstGeom prst="rect">
            <a:avLst/>
          </a:prstGeom>
        </p:spPr>
      </p:pic>
      <p:pic>
        <p:nvPicPr>
          <p:cNvPr id="13" name="Imagem 12" descr="json-log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7584" y="3501008"/>
            <a:ext cx="1296144" cy="1296144"/>
          </a:xfrm>
          <a:prstGeom prst="rect">
            <a:avLst/>
          </a:prstGeom>
        </p:spPr>
      </p:pic>
      <p:pic>
        <p:nvPicPr>
          <p:cNvPr id="14" name="Imagem 13" descr="ajax-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48264" y="3429000"/>
            <a:ext cx="1720776" cy="1720776"/>
          </a:xfrm>
          <a:prstGeom prst="rect">
            <a:avLst/>
          </a:prstGeom>
        </p:spPr>
      </p:pic>
      <p:pic>
        <p:nvPicPr>
          <p:cNvPr id="15" name="Imagem 14" descr="mysql-logo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788024" y="3645024"/>
            <a:ext cx="1777187" cy="1296144"/>
          </a:xfrm>
          <a:prstGeom prst="rect">
            <a:avLst/>
          </a:prstGeom>
        </p:spPr>
      </p:pic>
      <p:pic>
        <p:nvPicPr>
          <p:cNvPr id="16" name="Imagem 15" descr="bootstrap-logo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11760" y="3429000"/>
            <a:ext cx="1817510" cy="1512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FERRAMENTAS</a:t>
            </a:r>
            <a:endParaRPr lang="pt-BR" dirty="0"/>
          </a:p>
        </p:txBody>
      </p:sp>
      <p:pic>
        <p:nvPicPr>
          <p:cNvPr id="6" name="Espaço Reservado para Conteúdo 5" descr="lo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87208" y="5301208"/>
            <a:ext cx="1556792" cy="1556792"/>
          </a:xfrm>
        </p:spPr>
      </p:pic>
      <p:pic>
        <p:nvPicPr>
          <p:cNvPr id="7" name="Imagem 6" descr="XAMPP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1916832"/>
            <a:ext cx="1775643" cy="1844824"/>
          </a:xfrm>
          <a:prstGeom prst="rect">
            <a:avLst/>
          </a:prstGeom>
        </p:spPr>
      </p:pic>
      <p:pic>
        <p:nvPicPr>
          <p:cNvPr id="8" name="Imagem 7" descr="22613385953_3c95dd6b12_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59832" y="2132856"/>
            <a:ext cx="2813426" cy="1584176"/>
          </a:xfrm>
          <a:prstGeom prst="rect">
            <a:avLst/>
          </a:prstGeom>
        </p:spPr>
      </p:pic>
      <p:pic>
        <p:nvPicPr>
          <p:cNvPr id="9" name="Imagem 8" descr="2cb670b6ddd8922a1c1b2fee4f6f758c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3848" y="3645024"/>
            <a:ext cx="2784309" cy="2088232"/>
          </a:xfrm>
          <a:prstGeom prst="rect">
            <a:avLst/>
          </a:prstGeom>
        </p:spPr>
      </p:pic>
      <p:pic>
        <p:nvPicPr>
          <p:cNvPr id="10" name="Imagem 9" descr="astah_exe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08104" y="2276872"/>
            <a:ext cx="2604782" cy="1298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Arquitetura</a:t>
            </a:r>
            <a:endParaRPr lang="pt-BR" dirty="0"/>
          </a:p>
        </p:txBody>
      </p:sp>
      <p:pic>
        <p:nvPicPr>
          <p:cNvPr id="4" name="Imagem 3" descr="No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2276872"/>
            <a:ext cx="1977560" cy="1800200"/>
          </a:xfrm>
          <a:prstGeom prst="rect">
            <a:avLst/>
          </a:prstGeom>
        </p:spPr>
      </p:pic>
      <p:pic>
        <p:nvPicPr>
          <p:cNvPr id="7" name="Imagem 6" descr="controll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888" y="1196752"/>
            <a:ext cx="2124075" cy="1933575"/>
          </a:xfrm>
          <a:prstGeom prst="rect">
            <a:avLst/>
          </a:prstGeom>
        </p:spPr>
      </p:pic>
      <p:pic>
        <p:nvPicPr>
          <p:cNvPr id="8" name="Imagem 7" descr="Mode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2852936"/>
            <a:ext cx="2124075" cy="1933575"/>
          </a:xfrm>
          <a:prstGeom prst="rect">
            <a:avLst/>
          </a:prstGeom>
        </p:spPr>
      </p:pic>
      <p:pic>
        <p:nvPicPr>
          <p:cNvPr id="9" name="Imagem 8" descr="View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79912" y="3645024"/>
            <a:ext cx="2124075" cy="1933575"/>
          </a:xfrm>
          <a:prstGeom prst="rect">
            <a:avLst/>
          </a:prstGeom>
        </p:spPr>
      </p:pic>
      <p:sp>
        <p:nvSpPr>
          <p:cNvPr id="10" name="Seta para a direita 9"/>
          <p:cNvSpPr/>
          <p:nvPr/>
        </p:nvSpPr>
        <p:spPr>
          <a:xfrm rot="19922688">
            <a:off x="5838814" y="3957028"/>
            <a:ext cx="1417819" cy="348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 rot="12166949">
            <a:off x="5513311" y="2588600"/>
            <a:ext cx="129614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baixo 11"/>
          <p:cNvSpPr/>
          <p:nvPr/>
        </p:nvSpPr>
        <p:spPr>
          <a:xfrm>
            <a:off x="4644008" y="2996952"/>
            <a:ext cx="360040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 rot="8687010">
            <a:off x="2275168" y="2774510"/>
            <a:ext cx="1219227" cy="162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3"/>
          <p:cNvSpPr/>
          <p:nvPr/>
        </p:nvSpPr>
        <p:spPr>
          <a:xfrm rot="19509800">
            <a:off x="2565077" y="2970543"/>
            <a:ext cx="1219227" cy="162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 rot="1425736">
            <a:off x="5740545" y="23928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Request</a:t>
            </a:r>
            <a:endParaRPr lang="pt-BR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 rot="19893838">
            <a:off x="6080881" y="427080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Response</a:t>
            </a:r>
            <a:endParaRPr lang="pt-BR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851920" y="5301208"/>
            <a:ext cx="2592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MVC</a:t>
            </a:r>
            <a:endParaRPr lang="pt-BR" sz="6000" b="1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pPr algn="ctr"/>
            <a:r>
              <a:rPr lang="pt-BR" dirty="0" smtClean="0"/>
              <a:t>O Projeto</a:t>
            </a:r>
            <a:endParaRPr lang="pt-BR" dirty="0"/>
          </a:p>
        </p:txBody>
      </p:sp>
      <p:pic>
        <p:nvPicPr>
          <p:cNvPr id="6" name="Imagem 5" descr="botao-de-play_318-42541.jp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83868" y="1700808"/>
            <a:ext cx="2376264" cy="2376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/>
          <a:lstStyle/>
          <a:p>
            <a:pPr algn="ctr"/>
            <a:r>
              <a:rPr lang="pt-BR" dirty="0" smtClean="0"/>
              <a:t>DIAGRAMAS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logo start 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63688" y="2420888"/>
            <a:ext cx="5917953" cy="128361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Personalizada 9">
      <a:dk1>
        <a:srgbClr val="B4CADF"/>
      </a:dk1>
      <a:lt1>
        <a:sysClr val="window" lastClr="FFFFFF"/>
      </a:lt1>
      <a:dk2>
        <a:srgbClr val="775F55"/>
      </a:dk2>
      <a:lt2>
        <a:srgbClr val="EBDDC3"/>
      </a:lt2>
      <a:accent1>
        <a:srgbClr val="D4E1ED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199</TotalTime>
  <Words>19</Words>
  <Application>Microsoft Office PowerPoint</Application>
  <PresentationFormat>Apresentação na tela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Concurso</vt:lpstr>
      <vt:lpstr>Slide 1</vt:lpstr>
      <vt:lpstr>Tópicos</vt:lpstr>
      <vt:lpstr>DESENVOLVIMENTO</vt:lpstr>
      <vt:lpstr>FERRAMENTAS</vt:lpstr>
      <vt:lpstr>Arquitetura</vt:lpstr>
      <vt:lpstr>O Projeto</vt:lpstr>
      <vt:lpstr>DIAGRAMAS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Diegão da Juh</dc:creator>
  <cp:lastModifiedBy>Diegão da Juh</cp:lastModifiedBy>
  <cp:revision>20</cp:revision>
  <dcterms:created xsi:type="dcterms:W3CDTF">2016-11-25T22:17:15Z</dcterms:created>
  <dcterms:modified xsi:type="dcterms:W3CDTF">2016-11-26T03:28:33Z</dcterms:modified>
</cp:coreProperties>
</file>