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PSWKnZIg4&amp;list=PL97KElaimHeGRtfkksKwxg6IGVZi_cR7J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9912" y="2276872"/>
            <a:ext cx="5256584" cy="132357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Documentação</a:t>
            </a:r>
            <a:r>
              <a:rPr lang="es-ES" dirty="0"/>
              <a:t> curso SASS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79912" y="3789040"/>
            <a:ext cx="5332040" cy="175260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Link: </a:t>
            </a:r>
            <a:r>
              <a:rPr lang="es-ES" sz="1800" dirty="0">
                <a:solidFill>
                  <a:schemeClr val="tx1"/>
                </a:solidFill>
                <a:hlinkClick r:id="rId2"/>
              </a:rPr>
              <a:t>https://www.youtube.com/watch?v=XwPSWKnZIg4&amp;list=PL97KElaimHeGRtfkksKwxg6IGVZi_cR7J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 err="1">
                <a:solidFill>
                  <a:schemeClr val="tx1"/>
                </a:solidFill>
              </a:rPr>
              <a:t>Professora</a:t>
            </a:r>
            <a:r>
              <a:rPr lang="es-ES" sz="1800" dirty="0">
                <a:solidFill>
                  <a:schemeClr val="tx1"/>
                </a:solidFill>
              </a:rPr>
              <a:t>: Amanda Vilela</a:t>
            </a:r>
            <a:endParaRPr lang="pt-BR" dirty="0"/>
          </a:p>
          <a:p>
            <a:endParaRPr lang="es-E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Curso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Sass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r>
              <a:rPr lang="es-ES" dirty="0" err="1"/>
              <a:t>Introdução</a:t>
            </a:r>
            <a:r>
              <a:rPr lang="es-ES" dirty="0"/>
              <a:t> =&gt; Aula 01</a:t>
            </a:r>
          </a:p>
          <a:p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–g </a:t>
            </a:r>
            <a:r>
              <a:rPr lang="es-ES" dirty="0" err="1"/>
              <a:t>node-sass</a:t>
            </a:r>
            <a:endParaRPr lang="es-ES" dirty="0"/>
          </a:p>
          <a:p>
            <a:r>
              <a:rPr lang="es-ES" sz="2400" dirty="0" err="1"/>
              <a:t>node-sass</a:t>
            </a:r>
            <a:r>
              <a:rPr lang="es-ES" sz="2400" dirty="0"/>
              <a:t> --</a:t>
            </a:r>
            <a:r>
              <a:rPr lang="es-ES" sz="2400" dirty="0" err="1"/>
              <a:t>watch</a:t>
            </a:r>
            <a:r>
              <a:rPr lang="es-ES" sz="2400" dirty="0"/>
              <a:t> </a:t>
            </a:r>
            <a:r>
              <a:rPr lang="es-ES" sz="2400" dirty="0" err="1"/>
              <a:t>scss</a:t>
            </a:r>
            <a:r>
              <a:rPr lang="es-ES" sz="2400" dirty="0"/>
              <a:t>/</a:t>
            </a:r>
            <a:r>
              <a:rPr lang="es-ES" sz="2400" dirty="0" err="1"/>
              <a:t>style.scss</a:t>
            </a:r>
            <a:r>
              <a:rPr lang="es-ES" sz="2400" dirty="0"/>
              <a:t> </a:t>
            </a:r>
            <a:r>
              <a:rPr lang="es-ES" sz="2400" dirty="0" err="1"/>
              <a:t>css</a:t>
            </a:r>
            <a:r>
              <a:rPr lang="es-ES" sz="2400" dirty="0"/>
              <a:t>/style.css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20</TotalTime>
  <Words>52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SASS</vt:lpstr>
      <vt:lpstr>Curso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SASS</dc:title>
  <dc:creator>Wellington Silva</dc:creator>
  <cp:keywords/>
  <cp:lastModifiedBy>Wellington Silva</cp:lastModifiedBy>
  <cp:revision>3</cp:revision>
  <dcterms:created xsi:type="dcterms:W3CDTF">2019-09-04T20:03:13Z</dcterms:created>
  <dcterms:modified xsi:type="dcterms:W3CDTF">2019-09-04T20:23:28Z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