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nuqGd-v9M8&amp;list=PLxNM4ef1Bpxg23Zxphw-WL6azvkMJ8AI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3" y="2060848"/>
            <a:ext cx="5409233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Angular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61048"/>
            <a:ext cx="5481240" cy="2232248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: Hugo Vasconcelos</a:t>
            </a:r>
          </a:p>
          <a:p>
            <a:r>
              <a:rPr lang="es-ES" dirty="0">
                <a:solidFill>
                  <a:schemeClr val="tx1"/>
                </a:solidFill>
              </a:rPr>
              <a:t>Link: </a:t>
            </a:r>
            <a:r>
              <a:rPr lang="pt-BR" dirty="0">
                <a:hlinkClick r:id="rId2"/>
              </a:rPr>
              <a:t>https://www.youtube.com/watch?v=qnuqGd-v9M8&amp;list=PLxNM4ef1Bpxg23Zxphw-WL6azvkMJ8AIV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Curso de Angular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/>
              <a:t>Angular </a:t>
            </a:r>
            <a:r>
              <a:rPr lang="es-ES" dirty="0" err="1"/>
              <a:t>com</a:t>
            </a:r>
            <a:r>
              <a:rPr lang="es-ES" dirty="0"/>
              <a:t> </a:t>
            </a:r>
            <a:r>
              <a:rPr lang="es-ES" dirty="0" err="1"/>
              <a:t>firebase</a:t>
            </a:r>
            <a:r>
              <a:rPr lang="es-ES" dirty="0"/>
              <a:t> Aula 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20</TotalTime>
  <Words>34</Words>
  <Application>Microsoft Office PowerPoint</Application>
  <PresentationFormat>Apresentação na tela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Calisto MT</vt:lpstr>
      <vt:lpstr>Tema de Office</vt:lpstr>
      <vt:lpstr>Documentação curso Angular</vt:lpstr>
      <vt:lpstr>Curso de Angular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Angular</dc:title>
  <dc:creator>Wellington Silva</dc:creator>
  <cp:keywords/>
  <cp:lastModifiedBy>Wellington Silva</cp:lastModifiedBy>
  <cp:revision>2</cp:revision>
  <dcterms:created xsi:type="dcterms:W3CDTF">2019-09-05T16:41:07Z</dcterms:created>
  <dcterms:modified xsi:type="dcterms:W3CDTF">2019-09-05T17:01:18Z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