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02/09/2019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1270</TotalTime>
  <Words>55</Words>
  <Application>Microsoft Office PowerPoint</Application>
  <PresentationFormat>Apresentação na tela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12</cp:revision>
  <dcterms:created xsi:type="dcterms:W3CDTF">2019-08-27T12:34:37Z</dcterms:created>
  <dcterms:modified xsi:type="dcterms:W3CDTF">2019-09-02T21:59:59Z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