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  <a:p>
            <a:r>
              <a:rPr lang="pt-BR" dirty="0"/>
              <a:t>Condições (Parte 02) #12</a:t>
            </a:r>
          </a:p>
          <a:p>
            <a:r>
              <a:rPr lang="pt-BR" dirty="0" err="1"/>
              <a:t>Exercicios</a:t>
            </a:r>
            <a:r>
              <a:rPr lang="pt-BR" dirty="0"/>
              <a:t> (Parte 03) #12</a:t>
            </a:r>
          </a:p>
          <a:p>
            <a:endParaRPr lang="pt-BR" dirty="0"/>
          </a:p>
          <a:p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3A1B-0F12-47C3-8D89-1C9CF3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10248-BB90-4F95-8FDF-3B4C1BAE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Repetção</a:t>
            </a:r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 / do </a:t>
            </a:r>
            <a:r>
              <a:rPr lang="pt-BR" dirty="0" err="1"/>
              <a:t>while</a:t>
            </a:r>
            <a:r>
              <a:rPr lang="pt-BR" dirty="0"/>
              <a:t> #13</a:t>
            </a:r>
          </a:p>
          <a:p>
            <a:r>
              <a:rPr lang="pt-BR" dirty="0"/>
              <a:t>Repetição for #14</a:t>
            </a:r>
          </a:p>
        </p:txBody>
      </p:sp>
    </p:spTree>
    <p:extLst>
      <p:ext uri="{BB962C8B-B14F-4D97-AF65-F5344CB8AC3E}">
        <p14:creationId xmlns:p14="http://schemas.microsoft.com/office/powerpoint/2010/main" val="1244778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2345</TotalTime>
  <Words>134</Words>
  <Application>Microsoft Office PowerPoint</Application>
  <PresentationFormat>Apresentação na tela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  <vt:lpstr>Módulo =&gt;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23</cp:revision>
  <dcterms:created xsi:type="dcterms:W3CDTF">2019-08-27T12:34:37Z</dcterms:created>
  <dcterms:modified xsi:type="dcterms:W3CDTF">2019-09-13T02:07:53Z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