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0XDjVMrU1k&amp;list=PLxNM4ef1Bpxh9W5wHl-VhFaF9ZrI5Q2z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3" y="2060848"/>
            <a:ext cx="5409233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Angular 6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61048"/>
            <a:ext cx="5481240" cy="2232248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: Hugo Vasconcelos</a:t>
            </a:r>
          </a:p>
          <a:p>
            <a:r>
              <a:rPr lang="es-ES" dirty="0">
                <a:solidFill>
                  <a:schemeClr val="tx1"/>
                </a:solidFill>
              </a:rPr>
              <a:t>Link: </a:t>
            </a:r>
            <a:r>
              <a:rPr lang="pt-BR" sz="3000" dirty="0">
                <a:hlinkClick r:id="rId2"/>
              </a:rPr>
              <a:t>https://www.youtube.com/watch?v=70XDjVMrU1k&amp;list=PLxNM4ef1Bpxh9W5wHl-VhFaF9ZrI5Q2zO</a:t>
            </a:r>
            <a:endParaRPr lang="es-E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>
            <a:normAutofit/>
          </a:bodyPr>
          <a:lstStyle/>
          <a:p>
            <a:pPr algn="r"/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Install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packages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Aula 02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IDE =&gt; Visual Studio </a:t>
            </a:r>
            <a:r>
              <a:rPr lang="es-ES" dirty="0" err="1"/>
              <a:t>Code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node</a:t>
            </a:r>
            <a:r>
              <a:rPr lang="es-ES" dirty="0"/>
              <a:t> JS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 </a:t>
            </a:r>
            <a:r>
              <a:rPr lang="es-ES" dirty="0" err="1"/>
              <a:t>npm</a:t>
            </a:r>
            <a:r>
              <a:rPr lang="es-ES" dirty="0"/>
              <a:t> Aula 02</a:t>
            </a:r>
          </a:p>
          <a:p>
            <a:pPr marL="0" indent="0">
              <a:buNone/>
            </a:pPr>
            <a:r>
              <a:rPr lang="es-ES" dirty="0"/>
              <a:t>Verificar </a:t>
            </a:r>
            <a:r>
              <a:rPr lang="es-ES" dirty="0" err="1"/>
              <a:t>versão</a:t>
            </a:r>
            <a:r>
              <a:rPr lang="es-ES" dirty="0"/>
              <a:t> =&gt; </a:t>
            </a:r>
            <a:r>
              <a:rPr lang="es-ES" dirty="0" err="1"/>
              <a:t>node</a:t>
            </a:r>
            <a:r>
              <a:rPr lang="es-ES" dirty="0"/>
              <a:t> -v</a:t>
            </a:r>
          </a:p>
          <a:p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-g @angular/</a:t>
            </a:r>
            <a:r>
              <a:rPr lang="es-ES" dirty="0" err="1"/>
              <a:t>cli</a:t>
            </a:r>
            <a:endParaRPr lang="es-ES" dirty="0"/>
          </a:p>
          <a:p>
            <a:r>
              <a:rPr lang="es-ES" dirty="0"/>
              <a:t>Verificar </a:t>
            </a:r>
            <a:r>
              <a:rPr lang="es-ES" dirty="0" err="1"/>
              <a:t>versão</a:t>
            </a:r>
            <a:r>
              <a:rPr lang="es-ES" dirty="0"/>
              <a:t> =&gt; ng </a:t>
            </a:r>
            <a:r>
              <a:rPr lang="es-ES" dirty="0" err="1"/>
              <a:t>version</a:t>
            </a:r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10CD8-E267-4283-986C-346CF10F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Criando </a:t>
            </a:r>
            <a:r>
              <a:rPr lang="es-VE" dirty="0" err="1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Projeto</a:t>
            </a:r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 Aula 03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E40EC-2D83-4760-9E1A-A24E5E84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ng</a:t>
            </a:r>
            <a:r>
              <a:rPr lang="pt-BR" dirty="0"/>
              <a:t> new </a:t>
            </a:r>
            <a:r>
              <a:rPr lang="pt-BR" dirty="0" err="1"/>
              <a:t>name</a:t>
            </a:r>
            <a:r>
              <a:rPr lang="pt-BR" dirty="0"/>
              <a:t>-Project 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create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project</a:t>
            </a:r>
            <a:endParaRPr lang="pt-BR" dirty="0"/>
          </a:p>
          <a:p>
            <a:r>
              <a:rPr lang="pt-BR" dirty="0" err="1"/>
              <a:t>ng</a:t>
            </a:r>
            <a:r>
              <a:rPr lang="pt-BR" dirty="0"/>
              <a:t> serve </a:t>
            </a:r>
            <a:r>
              <a:rPr lang="pt-BR" dirty="0">
                <a:solidFill>
                  <a:srgbClr val="00B050"/>
                </a:solidFill>
              </a:rPr>
              <a:t>//start </a:t>
            </a:r>
            <a:r>
              <a:rPr lang="pt-BR" dirty="0" err="1">
                <a:solidFill>
                  <a:srgbClr val="00B050"/>
                </a:solidFill>
              </a:rPr>
              <a:t>project</a:t>
            </a:r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4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72C95-9E3A-46E5-8E09-654298F8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Aulas 04,05 &amp; 06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474F4-70D9-43FB-86C3-F1E05234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{{</a:t>
            </a:r>
            <a:r>
              <a:rPr lang="pt-BR" dirty="0" err="1"/>
              <a:t>variavel</a:t>
            </a:r>
            <a:r>
              <a:rPr lang="pt-BR" dirty="0"/>
              <a:t>}} </a:t>
            </a:r>
            <a:r>
              <a:rPr lang="pt-BR" dirty="0">
                <a:solidFill>
                  <a:srgbClr val="00B050"/>
                </a:solidFill>
              </a:rPr>
              <a:t>//Utilizada para mostrar informações do 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 para o </a:t>
            </a:r>
            <a:r>
              <a:rPr lang="pt-BR" dirty="0" err="1">
                <a:solidFill>
                  <a:srgbClr val="00B050"/>
                </a:solidFill>
              </a:rPr>
              <a:t>html</a:t>
            </a:r>
            <a:endParaRPr lang="pt-B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dirty="0"/>
              <a:t>No Arquivo TS :</a:t>
            </a:r>
          </a:p>
          <a:p>
            <a:r>
              <a:rPr lang="pt-BR" dirty="0"/>
              <a:t> clientes = []; </a:t>
            </a:r>
            <a:r>
              <a:rPr lang="pt-BR" dirty="0">
                <a:solidFill>
                  <a:srgbClr val="00B050"/>
                </a:solidFill>
              </a:rPr>
              <a:t>// </a:t>
            </a:r>
            <a:r>
              <a:rPr lang="pt-BR" dirty="0" err="1">
                <a:solidFill>
                  <a:srgbClr val="00B050"/>
                </a:solidFill>
              </a:rPr>
              <a:t>variavel</a:t>
            </a:r>
            <a:r>
              <a:rPr lang="pt-BR" dirty="0">
                <a:solidFill>
                  <a:srgbClr val="00B050"/>
                </a:solidFill>
              </a:rPr>
              <a:t> tipo </a:t>
            </a:r>
            <a:r>
              <a:rPr lang="pt-BR" dirty="0" err="1">
                <a:solidFill>
                  <a:srgbClr val="00B050"/>
                </a:solidFill>
              </a:rPr>
              <a:t>array</a:t>
            </a:r>
            <a:r>
              <a:rPr lang="pt-BR" dirty="0">
                <a:solidFill>
                  <a:srgbClr val="00B050"/>
                </a:solidFill>
              </a:rPr>
              <a:t>/lista</a:t>
            </a:r>
            <a:r>
              <a:rPr lang="pt-BR" dirty="0"/>
              <a:t> </a:t>
            </a:r>
          </a:p>
          <a:p>
            <a:r>
              <a:rPr lang="pt-BR" dirty="0"/>
              <a:t>  cliente = ""; </a:t>
            </a:r>
            <a:r>
              <a:rPr lang="pt-BR" dirty="0">
                <a:solidFill>
                  <a:srgbClr val="00B050"/>
                </a:solidFill>
              </a:rPr>
              <a:t>//</a:t>
            </a:r>
            <a:r>
              <a:rPr lang="pt-BR" dirty="0" err="1">
                <a:solidFill>
                  <a:srgbClr val="00B050"/>
                </a:solidFill>
              </a:rPr>
              <a:t>variavel</a:t>
            </a:r>
            <a:r>
              <a:rPr lang="pt-BR" dirty="0">
                <a:solidFill>
                  <a:srgbClr val="00B050"/>
                </a:solidFill>
              </a:rPr>
              <a:t> tipo </a:t>
            </a:r>
            <a:r>
              <a:rPr lang="pt-BR" dirty="0" err="1">
                <a:solidFill>
                  <a:srgbClr val="00B050"/>
                </a:solidFill>
              </a:rPr>
              <a:t>string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[(</a:t>
            </a:r>
            <a:r>
              <a:rPr lang="pt-BR" dirty="0" err="1"/>
              <a:t>ngModel</a:t>
            </a:r>
            <a:r>
              <a:rPr lang="pt-BR" dirty="0"/>
              <a:t>)]=“cliente” </a:t>
            </a:r>
            <a:r>
              <a:rPr lang="pt-BR" sz="2800" dirty="0">
                <a:solidFill>
                  <a:srgbClr val="00B050"/>
                </a:solidFill>
              </a:rPr>
              <a:t>//pega valor do </a:t>
            </a:r>
            <a:r>
              <a:rPr lang="pt-BR" sz="2800" dirty="0" err="1">
                <a:solidFill>
                  <a:srgbClr val="00B050"/>
                </a:solidFill>
              </a:rPr>
              <a:t>form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 err="1">
                <a:solidFill>
                  <a:srgbClr val="00B050"/>
                </a:solidFill>
              </a:rPr>
              <a:t>html</a:t>
            </a:r>
            <a:endParaRPr lang="pt-BR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67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119</TotalTime>
  <Words>99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Calisto MT</vt:lpstr>
      <vt:lpstr>Tema de Office</vt:lpstr>
      <vt:lpstr>Documentação curso Angular 6</vt:lpstr>
      <vt:lpstr>Install packages Aula 02</vt:lpstr>
      <vt:lpstr>Criando Projeto Aula 03</vt:lpstr>
      <vt:lpstr>Aulas 04,05 &amp;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Angular</dc:title>
  <dc:creator>Wellington Silva</dc:creator>
  <cp:keywords/>
  <cp:lastModifiedBy>Wellington Silva</cp:lastModifiedBy>
  <cp:revision>12</cp:revision>
  <dcterms:created xsi:type="dcterms:W3CDTF">2019-09-05T16:41:07Z</dcterms:created>
  <dcterms:modified xsi:type="dcterms:W3CDTF">2019-09-06T20:12:48Z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