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  <p:sldId id="257" r:id="rId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5" d="100"/>
          <a:sy n="115" d="100"/>
        </p:scale>
        <p:origin x="147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magen" descr="Acevedo copia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05/09/2019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05/09/2019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05/09/2019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05/09/2019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05/09/2019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05/09/2019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05/09/2019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05/09/2019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05/09/2019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05/09/2019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05/09/2019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 descr="Acevedo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2885B-9CEE-4B06-9B5A-AB75F988921C}" type="datetimeFigureOut">
              <a:rPr lang="es-ES" smtClean="0"/>
              <a:pPr/>
              <a:t>05/09/2019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8" name="7 Imagen" descr="globe3.jpg"/>
          <p:cNvPicPr>
            <a:picLocks noChangeAspect="1"/>
          </p:cNvPicPr>
          <p:nvPr userDrawn="1"/>
        </p:nvPicPr>
        <p:blipFill>
          <a:blip r:embed="rId14" cstate="print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 rot="20148819">
            <a:off x="7547021" y="4339494"/>
            <a:ext cx="1967595" cy="30875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wPSWKnZIg4&amp;list=PL97KElaimHeGRtfkksKwxg6IGVZi_cR7J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779912" y="2276872"/>
            <a:ext cx="5256584" cy="1323578"/>
          </a:xfrm>
        </p:spPr>
        <p:txBody>
          <a:bodyPr>
            <a:normAutofit fontScale="90000"/>
          </a:bodyPr>
          <a:lstStyle/>
          <a:p>
            <a:r>
              <a:rPr lang="es-ES" dirty="0" err="1"/>
              <a:t>Documentação</a:t>
            </a:r>
            <a:r>
              <a:rPr lang="es-ES" dirty="0"/>
              <a:t> curso SASS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779912" y="3789040"/>
            <a:ext cx="5332040" cy="1752600"/>
          </a:xfrm>
        </p:spPr>
        <p:txBody>
          <a:bodyPr>
            <a:normAutofit lnSpcReduction="10000"/>
          </a:bodyPr>
          <a:lstStyle/>
          <a:p>
            <a:r>
              <a:rPr lang="es-ES" sz="1800" dirty="0">
                <a:solidFill>
                  <a:schemeClr val="tx1"/>
                </a:solidFill>
              </a:rPr>
              <a:t>Link: </a:t>
            </a:r>
            <a:r>
              <a:rPr lang="es-ES" sz="1800" dirty="0">
                <a:solidFill>
                  <a:schemeClr val="tx1"/>
                </a:solidFill>
                <a:hlinkClick r:id="rId2"/>
              </a:rPr>
              <a:t>https://www.youtube.com/watch?v=XwPSWKnZIg4&amp;list=PL97KElaimHeGRtfkksKwxg6IGVZi_cR7J</a:t>
            </a:r>
            <a:endParaRPr lang="es-ES" sz="1800" dirty="0">
              <a:solidFill>
                <a:schemeClr val="tx1"/>
              </a:solidFill>
            </a:endParaRPr>
          </a:p>
          <a:p>
            <a:r>
              <a:rPr lang="es-ES" sz="1800" dirty="0" err="1">
                <a:solidFill>
                  <a:schemeClr val="tx1"/>
                </a:solidFill>
              </a:rPr>
              <a:t>Professora</a:t>
            </a:r>
            <a:r>
              <a:rPr lang="es-ES" sz="1800" dirty="0">
                <a:solidFill>
                  <a:schemeClr val="tx1"/>
                </a:solidFill>
              </a:rPr>
              <a:t>: Amanda Vilela</a:t>
            </a:r>
            <a:endParaRPr lang="pt-BR" dirty="0"/>
          </a:p>
          <a:p>
            <a:r>
              <a:rPr lang="es-ES" sz="1800" dirty="0">
                <a:solidFill>
                  <a:srgbClr val="0000FF"/>
                </a:solidFill>
              </a:rPr>
              <a:t>https://github.com/amandavilela/curso-sass/tree/master/Apostila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39752" y="274638"/>
            <a:ext cx="6347048" cy="1143000"/>
          </a:xfrm>
        </p:spPr>
        <p:txBody>
          <a:bodyPr/>
          <a:lstStyle/>
          <a:p>
            <a:pPr algn="r"/>
            <a:r>
              <a:rPr lang="es-VE" dirty="0">
                <a:solidFill>
                  <a:schemeClr val="bg1"/>
                </a:solidFill>
                <a:latin typeface="Calisto MT" pitchFamily="18" charset="0"/>
                <a:cs typeface="Arial" pitchFamily="34" charset="0"/>
              </a:rPr>
              <a:t>Curso </a:t>
            </a:r>
            <a:r>
              <a:rPr lang="es-VE" dirty="0" err="1">
                <a:solidFill>
                  <a:schemeClr val="bg1"/>
                </a:solidFill>
                <a:latin typeface="Calisto MT" pitchFamily="18" charset="0"/>
                <a:cs typeface="Arial" pitchFamily="34" charset="0"/>
              </a:rPr>
              <a:t>Sass</a:t>
            </a:r>
            <a:endParaRPr lang="es-ES" dirty="0">
              <a:solidFill>
                <a:schemeClr val="bg1"/>
              </a:solidFill>
              <a:latin typeface="Calisto MT" pitchFamily="18" charset="0"/>
              <a:cs typeface="Arial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3568" y="1600200"/>
            <a:ext cx="8003232" cy="4525963"/>
          </a:xfrm>
        </p:spPr>
        <p:txBody>
          <a:bodyPr>
            <a:normAutofit/>
          </a:bodyPr>
          <a:lstStyle/>
          <a:p>
            <a:r>
              <a:rPr lang="es-ES" dirty="0" err="1"/>
              <a:t>Introdução</a:t>
            </a:r>
            <a:r>
              <a:rPr lang="es-ES" dirty="0"/>
              <a:t> =&gt; Aula 01</a:t>
            </a:r>
          </a:p>
          <a:p>
            <a:r>
              <a:rPr lang="es-ES" dirty="0" err="1">
                <a:solidFill>
                  <a:srgbClr val="FF0000"/>
                </a:solidFill>
              </a:rPr>
              <a:t>npm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install</a:t>
            </a:r>
            <a:r>
              <a:rPr lang="es-ES" dirty="0">
                <a:solidFill>
                  <a:srgbClr val="FF0000"/>
                </a:solidFill>
              </a:rPr>
              <a:t> –g </a:t>
            </a:r>
            <a:r>
              <a:rPr lang="es-ES" dirty="0" err="1">
                <a:solidFill>
                  <a:srgbClr val="FF0000"/>
                </a:solidFill>
              </a:rPr>
              <a:t>sass</a:t>
            </a:r>
            <a:endParaRPr lang="es-ES" dirty="0">
              <a:solidFill>
                <a:srgbClr val="FF0000"/>
              </a:solidFill>
            </a:endParaRPr>
          </a:p>
          <a:p>
            <a:r>
              <a:rPr lang="es-ES" dirty="0" err="1">
                <a:solidFill>
                  <a:srgbClr val="FF0000"/>
                </a:solidFill>
              </a:rPr>
              <a:t>sass</a:t>
            </a:r>
            <a:r>
              <a:rPr lang="es-ES" dirty="0">
                <a:solidFill>
                  <a:srgbClr val="FF0000"/>
                </a:solidFill>
              </a:rPr>
              <a:t> --</a:t>
            </a:r>
            <a:r>
              <a:rPr lang="es-ES" dirty="0" err="1">
                <a:solidFill>
                  <a:srgbClr val="FF0000"/>
                </a:solidFill>
              </a:rPr>
              <a:t>watch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style.scss</a:t>
            </a:r>
            <a:r>
              <a:rPr lang="es-ES" dirty="0">
                <a:solidFill>
                  <a:srgbClr val="FF0000"/>
                </a:solidFill>
              </a:rPr>
              <a:t> style.css </a:t>
            </a:r>
          </a:p>
          <a:p>
            <a:r>
              <a:rPr lang="es-ES" dirty="0" err="1"/>
              <a:t>Seletores</a:t>
            </a:r>
            <a:r>
              <a:rPr lang="es-ES" dirty="0"/>
              <a:t> =&gt; Aula 02</a:t>
            </a:r>
          </a:p>
          <a:p>
            <a:r>
              <a:rPr lang="es-ES" dirty="0" err="1"/>
              <a:t>Exercício</a:t>
            </a:r>
            <a:r>
              <a:rPr lang="es-ES" dirty="0"/>
              <a:t> 01 </a:t>
            </a:r>
            <a:r>
              <a:rPr lang="es-ES" dirty="0" err="1"/>
              <a:t>Seletores</a:t>
            </a:r>
            <a:endParaRPr lang="es-ES" dirty="0"/>
          </a:p>
          <a:p>
            <a:r>
              <a:rPr lang="es-ES" dirty="0" err="1"/>
              <a:t>Variáveis</a:t>
            </a:r>
            <a:r>
              <a:rPr lang="es-ES" dirty="0"/>
              <a:t> =&gt; Aula 03</a:t>
            </a:r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D3A746C-5786-41AD-91DC-12D90849F7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mano global</Template>
  <TotalTime>127</TotalTime>
  <Words>74</Words>
  <Application>Microsoft Office PowerPoint</Application>
  <PresentationFormat>Apresentação na tela (4:3)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Calisto MT</vt:lpstr>
      <vt:lpstr>Tema de Office</vt:lpstr>
      <vt:lpstr>Documentação curso SASS</vt:lpstr>
      <vt:lpstr>Curso Sass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Documentação curso SASS</dc:title>
  <dc:creator>Wellington Silva</dc:creator>
  <cp:keywords/>
  <cp:lastModifiedBy>Wellington Silva</cp:lastModifiedBy>
  <cp:revision>7</cp:revision>
  <dcterms:created xsi:type="dcterms:W3CDTF">2019-09-04T20:03:13Z</dcterms:created>
  <dcterms:modified xsi:type="dcterms:W3CDTF">2019-09-05T14:05:26Z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TC019746339991</vt:lpwstr>
  </property>
</Properties>
</file>