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28/08/2019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</a:t>
            </a:r>
            <a:r>
              <a:rPr lang="pt-BR" dirty="0" err="1"/>
              <a:t>JavaScript</a:t>
            </a:r>
            <a:endParaRPr lang="pt-BR" dirty="0"/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984</TotalTime>
  <Words>38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Calisto MT</vt:lpstr>
      <vt:lpstr>Tema de Office</vt:lpstr>
      <vt:lpstr>Documentação curso Javascript</vt:lpstr>
      <vt:lpstr>Módulo =&gt;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7</cp:revision>
  <dcterms:created xsi:type="dcterms:W3CDTF">2019-08-27T12:34:37Z</dcterms:created>
  <dcterms:modified xsi:type="dcterms:W3CDTF">2019-08-28T21:58:12Z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