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91" d="100"/>
          <a:sy n="91" d="100"/>
        </p:scale>
        <p:origin x="954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7 Imagen" descr="Acevedo copia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2885B-9CEE-4B06-9B5A-AB75F988921C}" type="datetimeFigureOut">
              <a:rPr lang="es-ES" smtClean="0"/>
              <a:pPr/>
              <a:t>17/09/2019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18776-3435-42F8-BC38-9B58DF09884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2885B-9CEE-4B06-9B5A-AB75F988921C}" type="datetimeFigureOut">
              <a:rPr lang="es-ES" smtClean="0"/>
              <a:pPr/>
              <a:t>17/09/2019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18776-3435-42F8-BC38-9B58DF09884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2885B-9CEE-4B06-9B5A-AB75F988921C}" type="datetimeFigureOut">
              <a:rPr lang="es-ES" smtClean="0"/>
              <a:pPr/>
              <a:t>17/09/2019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18776-3435-42F8-BC38-9B58DF09884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2885B-9CEE-4B06-9B5A-AB75F988921C}" type="datetimeFigureOut">
              <a:rPr lang="es-ES" smtClean="0"/>
              <a:pPr/>
              <a:t>17/09/2019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18776-3435-42F8-BC38-9B58DF09884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2885B-9CEE-4B06-9B5A-AB75F988921C}" type="datetimeFigureOut">
              <a:rPr lang="es-ES" smtClean="0"/>
              <a:pPr/>
              <a:t>17/09/2019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18776-3435-42F8-BC38-9B58DF09884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2885B-9CEE-4B06-9B5A-AB75F988921C}" type="datetimeFigureOut">
              <a:rPr lang="es-ES" smtClean="0"/>
              <a:pPr/>
              <a:t>17/09/2019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18776-3435-42F8-BC38-9B58DF09884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2885B-9CEE-4B06-9B5A-AB75F988921C}" type="datetimeFigureOut">
              <a:rPr lang="es-ES" smtClean="0"/>
              <a:pPr/>
              <a:t>17/09/2019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18776-3435-42F8-BC38-9B58DF09884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2885B-9CEE-4B06-9B5A-AB75F988921C}" type="datetimeFigureOut">
              <a:rPr lang="es-ES" smtClean="0"/>
              <a:pPr/>
              <a:t>17/09/2019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18776-3435-42F8-BC38-9B58DF09884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2885B-9CEE-4B06-9B5A-AB75F988921C}" type="datetimeFigureOut">
              <a:rPr lang="es-ES" smtClean="0"/>
              <a:pPr/>
              <a:t>17/09/2019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18776-3435-42F8-BC38-9B58DF09884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2885B-9CEE-4B06-9B5A-AB75F988921C}" type="datetimeFigureOut">
              <a:rPr lang="es-ES" smtClean="0"/>
              <a:pPr/>
              <a:t>17/09/2019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18776-3435-42F8-BC38-9B58DF09884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2885B-9CEE-4B06-9B5A-AB75F988921C}" type="datetimeFigureOut">
              <a:rPr lang="es-ES" smtClean="0"/>
              <a:pPr/>
              <a:t>17/09/2019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18776-3435-42F8-BC38-9B58DF09884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6 Imagen" descr="Acevedo.pn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E2885B-9CEE-4B06-9B5A-AB75F988921C}" type="datetimeFigureOut">
              <a:rPr lang="es-ES" smtClean="0"/>
              <a:pPr/>
              <a:t>17/09/2019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718776-3435-42F8-BC38-9B58DF098845}" type="slidenum">
              <a:rPr lang="es-ES" smtClean="0"/>
              <a:pPr/>
              <a:t>‹nº›</a:t>
            </a:fld>
            <a:endParaRPr lang="es-ES"/>
          </a:p>
        </p:txBody>
      </p:sp>
      <p:pic>
        <p:nvPicPr>
          <p:cNvPr id="8" name="7 Imagen" descr="globe3.jpg"/>
          <p:cNvPicPr>
            <a:picLocks noChangeAspect="1"/>
          </p:cNvPicPr>
          <p:nvPr userDrawn="1"/>
        </p:nvPicPr>
        <p:blipFill>
          <a:blip r:embed="rId14" cstate="print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 rot="20148819">
            <a:off x="7547021" y="4339494"/>
            <a:ext cx="1967595" cy="308753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70XDjVMrU1k&amp;list=PLxNM4ef1Bpxh9W5wHl-VhFaF9ZrI5Q2zO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707903" y="2060848"/>
            <a:ext cx="5409233" cy="1470025"/>
          </a:xfrm>
        </p:spPr>
        <p:txBody>
          <a:bodyPr/>
          <a:lstStyle/>
          <a:p>
            <a:r>
              <a:rPr lang="es-ES" dirty="0" err="1"/>
              <a:t>Documentação</a:t>
            </a:r>
            <a:r>
              <a:rPr lang="es-ES" dirty="0"/>
              <a:t> curso Angular 6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635896" y="3861048"/>
            <a:ext cx="5481240" cy="2232248"/>
          </a:xfrm>
        </p:spPr>
        <p:txBody>
          <a:bodyPr>
            <a:normAutofit fontScale="92500" lnSpcReduction="10000"/>
          </a:bodyPr>
          <a:lstStyle/>
          <a:p>
            <a:r>
              <a:rPr lang="es-ES" dirty="0" err="1">
                <a:solidFill>
                  <a:schemeClr val="tx1"/>
                </a:solidFill>
              </a:rPr>
              <a:t>Professor</a:t>
            </a:r>
            <a:r>
              <a:rPr lang="es-ES" dirty="0">
                <a:solidFill>
                  <a:schemeClr val="tx1"/>
                </a:solidFill>
              </a:rPr>
              <a:t>: Hugo Vasconcelos</a:t>
            </a:r>
          </a:p>
          <a:p>
            <a:r>
              <a:rPr lang="es-ES" dirty="0">
                <a:solidFill>
                  <a:schemeClr val="tx1"/>
                </a:solidFill>
              </a:rPr>
              <a:t>Link: </a:t>
            </a:r>
            <a:r>
              <a:rPr lang="pt-BR" sz="3000" dirty="0">
                <a:hlinkClick r:id="rId2"/>
              </a:rPr>
              <a:t>https://www.youtube.com/watch?v=70XDjVMrU1k&amp;list=PLxNM4ef1Bpxh9W5wHl-VhFaF9ZrI5Q2zO</a:t>
            </a:r>
            <a:endParaRPr lang="es-ES" sz="3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339752" y="274638"/>
            <a:ext cx="6347048" cy="1143000"/>
          </a:xfrm>
        </p:spPr>
        <p:txBody>
          <a:bodyPr>
            <a:normAutofit/>
          </a:bodyPr>
          <a:lstStyle/>
          <a:p>
            <a:pPr algn="r"/>
            <a:r>
              <a:rPr lang="es-VE" dirty="0" err="1">
                <a:solidFill>
                  <a:schemeClr val="bg1"/>
                </a:solidFill>
                <a:latin typeface="Calisto MT" pitchFamily="18" charset="0"/>
                <a:cs typeface="Arial" pitchFamily="34" charset="0"/>
              </a:rPr>
              <a:t>Install</a:t>
            </a:r>
            <a:r>
              <a:rPr lang="es-VE" dirty="0">
                <a:solidFill>
                  <a:schemeClr val="bg1"/>
                </a:solidFill>
                <a:latin typeface="Calisto MT" pitchFamily="18" charset="0"/>
                <a:cs typeface="Arial" pitchFamily="34" charset="0"/>
              </a:rPr>
              <a:t> </a:t>
            </a:r>
            <a:r>
              <a:rPr lang="es-VE" dirty="0" err="1">
                <a:solidFill>
                  <a:schemeClr val="bg1"/>
                </a:solidFill>
                <a:latin typeface="Calisto MT" pitchFamily="18" charset="0"/>
                <a:cs typeface="Arial" pitchFamily="34" charset="0"/>
              </a:rPr>
              <a:t>packages</a:t>
            </a:r>
            <a:r>
              <a:rPr lang="es-VE" dirty="0">
                <a:solidFill>
                  <a:schemeClr val="bg1"/>
                </a:solidFill>
                <a:latin typeface="Calisto MT" pitchFamily="18" charset="0"/>
                <a:cs typeface="Arial" pitchFamily="34" charset="0"/>
              </a:rPr>
              <a:t> Aula 02</a:t>
            </a:r>
            <a:endParaRPr lang="es-ES" dirty="0">
              <a:solidFill>
                <a:schemeClr val="bg1"/>
              </a:solidFill>
              <a:latin typeface="Calisto MT" pitchFamily="18" charset="0"/>
              <a:cs typeface="Arial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83568" y="1600200"/>
            <a:ext cx="8003232" cy="4525963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IDE =&gt; Visual Studio </a:t>
            </a:r>
            <a:r>
              <a:rPr lang="es-ES" dirty="0" err="1"/>
              <a:t>Code</a:t>
            </a:r>
            <a:endParaRPr lang="es-ES" dirty="0"/>
          </a:p>
          <a:p>
            <a:pPr marL="0" indent="0">
              <a:buNone/>
            </a:pPr>
            <a:r>
              <a:rPr lang="es-ES" dirty="0" err="1"/>
              <a:t>Install</a:t>
            </a:r>
            <a:r>
              <a:rPr lang="es-ES" dirty="0"/>
              <a:t> </a:t>
            </a:r>
            <a:r>
              <a:rPr lang="es-ES" dirty="0" err="1"/>
              <a:t>node</a:t>
            </a:r>
            <a:r>
              <a:rPr lang="es-ES" dirty="0"/>
              <a:t> JS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using</a:t>
            </a:r>
            <a:r>
              <a:rPr lang="es-ES" dirty="0"/>
              <a:t>  </a:t>
            </a:r>
            <a:r>
              <a:rPr lang="es-ES" dirty="0" err="1"/>
              <a:t>npm</a:t>
            </a:r>
            <a:r>
              <a:rPr lang="es-ES" dirty="0"/>
              <a:t> Aula 02</a:t>
            </a:r>
          </a:p>
          <a:p>
            <a:pPr marL="0" indent="0">
              <a:buNone/>
            </a:pPr>
            <a:r>
              <a:rPr lang="es-ES" dirty="0"/>
              <a:t>Verificar </a:t>
            </a:r>
            <a:r>
              <a:rPr lang="es-ES" dirty="0" err="1"/>
              <a:t>versão</a:t>
            </a:r>
            <a:r>
              <a:rPr lang="es-ES" dirty="0"/>
              <a:t> =&gt; </a:t>
            </a:r>
            <a:r>
              <a:rPr lang="es-ES" dirty="0" err="1"/>
              <a:t>node</a:t>
            </a:r>
            <a:r>
              <a:rPr lang="es-ES" dirty="0"/>
              <a:t> -v</a:t>
            </a:r>
          </a:p>
          <a:p>
            <a:r>
              <a:rPr lang="es-ES" dirty="0" err="1"/>
              <a:t>npm</a:t>
            </a:r>
            <a:r>
              <a:rPr lang="es-ES" dirty="0"/>
              <a:t> </a:t>
            </a:r>
            <a:r>
              <a:rPr lang="es-ES" dirty="0" err="1"/>
              <a:t>install</a:t>
            </a:r>
            <a:r>
              <a:rPr lang="es-ES" dirty="0"/>
              <a:t> -g @angular/</a:t>
            </a:r>
            <a:r>
              <a:rPr lang="es-ES" dirty="0" err="1"/>
              <a:t>cli</a:t>
            </a:r>
            <a:endParaRPr lang="es-ES" dirty="0"/>
          </a:p>
          <a:p>
            <a:r>
              <a:rPr lang="es-ES" dirty="0"/>
              <a:t>Verificar </a:t>
            </a:r>
            <a:r>
              <a:rPr lang="es-ES" dirty="0" err="1"/>
              <a:t>versão</a:t>
            </a:r>
            <a:r>
              <a:rPr lang="es-ES" dirty="0"/>
              <a:t> =&gt; ng </a:t>
            </a:r>
            <a:r>
              <a:rPr lang="es-ES" dirty="0" err="1"/>
              <a:t>version</a:t>
            </a:r>
            <a:endParaRPr lang="es-ES" dirty="0"/>
          </a:p>
          <a:p>
            <a:endParaRPr lang="es-E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510CD8-E267-4283-986C-346CF10FE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s-VE" dirty="0">
                <a:solidFill>
                  <a:schemeClr val="bg1"/>
                </a:solidFill>
                <a:latin typeface="Calisto MT" pitchFamily="18" charset="0"/>
                <a:cs typeface="Arial" pitchFamily="34" charset="0"/>
              </a:rPr>
              <a:t>Criando </a:t>
            </a:r>
            <a:r>
              <a:rPr lang="es-VE" dirty="0" err="1">
                <a:solidFill>
                  <a:schemeClr val="bg1"/>
                </a:solidFill>
                <a:latin typeface="Calisto MT" pitchFamily="18" charset="0"/>
                <a:cs typeface="Arial" pitchFamily="34" charset="0"/>
              </a:rPr>
              <a:t>Projeto</a:t>
            </a:r>
            <a:r>
              <a:rPr lang="es-VE" dirty="0">
                <a:solidFill>
                  <a:schemeClr val="bg1"/>
                </a:solidFill>
                <a:latin typeface="Calisto MT" pitchFamily="18" charset="0"/>
                <a:cs typeface="Arial" pitchFamily="34" charset="0"/>
              </a:rPr>
              <a:t> Aula 03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B2E40EC-2D83-4760-9E1A-A24E5E843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ng</a:t>
            </a:r>
            <a:r>
              <a:rPr lang="pt-BR" dirty="0"/>
              <a:t> new </a:t>
            </a:r>
            <a:r>
              <a:rPr lang="pt-BR" dirty="0" err="1"/>
              <a:t>name</a:t>
            </a:r>
            <a:r>
              <a:rPr lang="pt-BR" dirty="0"/>
              <a:t>-Project </a:t>
            </a:r>
            <a:r>
              <a:rPr lang="pt-BR" dirty="0">
                <a:solidFill>
                  <a:srgbClr val="00B050"/>
                </a:solidFill>
              </a:rPr>
              <a:t>//</a:t>
            </a:r>
            <a:r>
              <a:rPr lang="pt-BR" dirty="0" err="1">
                <a:solidFill>
                  <a:srgbClr val="00B050"/>
                </a:solidFill>
              </a:rPr>
              <a:t>create</a:t>
            </a:r>
            <a:r>
              <a:rPr lang="pt-BR" dirty="0">
                <a:solidFill>
                  <a:srgbClr val="00B050"/>
                </a:solidFill>
              </a:rPr>
              <a:t> </a:t>
            </a:r>
            <a:r>
              <a:rPr lang="pt-BR" dirty="0" err="1">
                <a:solidFill>
                  <a:srgbClr val="00B050"/>
                </a:solidFill>
              </a:rPr>
              <a:t>project</a:t>
            </a:r>
            <a:endParaRPr lang="pt-BR" dirty="0"/>
          </a:p>
          <a:p>
            <a:r>
              <a:rPr lang="pt-BR" dirty="0" err="1"/>
              <a:t>ng</a:t>
            </a:r>
            <a:r>
              <a:rPr lang="pt-BR" dirty="0"/>
              <a:t> serve </a:t>
            </a:r>
            <a:r>
              <a:rPr lang="pt-BR" dirty="0">
                <a:solidFill>
                  <a:srgbClr val="00B050"/>
                </a:solidFill>
              </a:rPr>
              <a:t>//start </a:t>
            </a:r>
            <a:r>
              <a:rPr lang="pt-BR" dirty="0" err="1">
                <a:solidFill>
                  <a:srgbClr val="00B050"/>
                </a:solidFill>
              </a:rPr>
              <a:t>project</a:t>
            </a:r>
            <a:endParaRPr lang="pt-BR" dirty="0">
              <a:solidFill>
                <a:srgbClr val="00B050"/>
              </a:solidFill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27441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572C95-9E3A-46E5-8E09-654298F8D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s-VE" dirty="0">
                <a:solidFill>
                  <a:schemeClr val="bg1"/>
                </a:solidFill>
                <a:latin typeface="Calisto MT" pitchFamily="18" charset="0"/>
                <a:cs typeface="Arial" pitchFamily="34" charset="0"/>
              </a:rPr>
              <a:t>Aulas 04,05 &amp; 06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14474F4-70D9-43FB-86C3-F1E052343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{{</a:t>
            </a:r>
            <a:r>
              <a:rPr lang="pt-BR" dirty="0" err="1"/>
              <a:t>variavel</a:t>
            </a:r>
            <a:r>
              <a:rPr lang="pt-BR" dirty="0"/>
              <a:t>}} </a:t>
            </a:r>
            <a:r>
              <a:rPr lang="pt-BR" dirty="0">
                <a:solidFill>
                  <a:srgbClr val="00B050"/>
                </a:solidFill>
              </a:rPr>
              <a:t>//Utilizada para mostrar informações do </a:t>
            </a:r>
            <a:r>
              <a:rPr lang="pt-BR" dirty="0" err="1">
                <a:solidFill>
                  <a:srgbClr val="00B050"/>
                </a:solidFill>
              </a:rPr>
              <a:t>typescript</a:t>
            </a:r>
            <a:r>
              <a:rPr lang="pt-BR" dirty="0">
                <a:solidFill>
                  <a:srgbClr val="00B050"/>
                </a:solidFill>
              </a:rPr>
              <a:t> para o </a:t>
            </a:r>
            <a:r>
              <a:rPr lang="pt-BR" dirty="0" err="1">
                <a:solidFill>
                  <a:srgbClr val="00B050"/>
                </a:solidFill>
              </a:rPr>
              <a:t>html</a:t>
            </a:r>
            <a:endParaRPr lang="pt-BR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pt-BR" dirty="0"/>
              <a:t>No Arquivo TS :</a:t>
            </a:r>
          </a:p>
          <a:p>
            <a:r>
              <a:rPr lang="pt-BR" dirty="0"/>
              <a:t> clientes = []; </a:t>
            </a:r>
            <a:r>
              <a:rPr lang="pt-BR" dirty="0">
                <a:solidFill>
                  <a:srgbClr val="00B050"/>
                </a:solidFill>
              </a:rPr>
              <a:t>// </a:t>
            </a:r>
            <a:r>
              <a:rPr lang="pt-BR" dirty="0" err="1">
                <a:solidFill>
                  <a:srgbClr val="00B050"/>
                </a:solidFill>
              </a:rPr>
              <a:t>variavel</a:t>
            </a:r>
            <a:r>
              <a:rPr lang="pt-BR" dirty="0">
                <a:solidFill>
                  <a:srgbClr val="00B050"/>
                </a:solidFill>
              </a:rPr>
              <a:t> tipo </a:t>
            </a:r>
            <a:r>
              <a:rPr lang="pt-BR" dirty="0" err="1">
                <a:solidFill>
                  <a:srgbClr val="00B050"/>
                </a:solidFill>
              </a:rPr>
              <a:t>array</a:t>
            </a:r>
            <a:r>
              <a:rPr lang="pt-BR" dirty="0">
                <a:solidFill>
                  <a:srgbClr val="00B050"/>
                </a:solidFill>
              </a:rPr>
              <a:t>/lista</a:t>
            </a:r>
            <a:r>
              <a:rPr lang="pt-BR" dirty="0"/>
              <a:t> </a:t>
            </a:r>
          </a:p>
          <a:p>
            <a:r>
              <a:rPr lang="pt-BR" dirty="0"/>
              <a:t>  cliente = ""; </a:t>
            </a:r>
            <a:r>
              <a:rPr lang="pt-BR" dirty="0">
                <a:solidFill>
                  <a:srgbClr val="00B050"/>
                </a:solidFill>
              </a:rPr>
              <a:t>//</a:t>
            </a:r>
            <a:r>
              <a:rPr lang="pt-BR" dirty="0" err="1">
                <a:solidFill>
                  <a:srgbClr val="00B050"/>
                </a:solidFill>
              </a:rPr>
              <a:t>variavel</a:t>
            </a:r>
            <a:r>
              <a:rPr lang="pt-BR" dirty="0">
                <a:solidFill>
                  <a:srgbClr val="00B050"/>
                </a:solidFill>
              </a:rPr>
              <a:t> tipo </a:t>
            </a:r>
            <a:r>
              <a:rPr lang="pt-BR" dirty="0" err="1">
                <a:solidFill>
                  <a:srgbClr val="00B050"/>
                </a:solidFill>
              </a:rPr>
              <a:t>string</a:t>
            </a:r>
            <a:endParaRPr lang="pt-BR" dirty="0">
              <a:solidFill>
                <a:srgbClr val="00B050"/>
              </a:solidFill>
            </a:endParaRPr>
          </a:p>
          <a:p>
            <a:r>
              <a:rPr lang="pt-BR" dirty="0"/>
              <a:t>[(</a:t>
            </a:r>
            <a:r>
              <a:rPr lang="pt-BR" dirty="0" err="1"/>
              <a:t>ngModel</a:t>
            </a:r>
            <a:r>
              <a:rPr lang="pt-BR" dirty="0"/>
              <a:t>)]=“cliente” </a:t>
            </a:r>
            <a:r>
              <a:rPr lang="pt-BR" sz="2800" dirty="0">
                <a:solidFill>
                  <a:srgbClr val="00B050"/>
                </a:solidFill>
              </a:rPr>
              <a:t>//pega valor do </a:t>
            </a:r>
            <a:r>
              <a:rPr lang="pt-BR" sz="2800" dirty="0" err="1">
                <a:solidFill>
                  <a:srgbClr val="00B050"/>
                </a:solidFill>
              </a:rPr>
              <a:t>form</a:t>
            </a:r>
            <a:r>
              <a:rPr lang="pt-BR" sz="2800" dirty="0">
                <a:solidFill>
                  <a:srgbClr val="00B050"/>
                </a:solidFill>
              </a:rPr>
              <a:t> </a:t>
            </a:r>
            <a:r>
              <a:rPr lang="pt-BR" sz="2800" dirty="0" err="1">
                <a:solidFill>
                  <a:srgbClr val="00B050"/>
                </a:solidFill>
              </a:rPr>
              <a:t>html</a:t>
            </a:r>
            <a:endParaRPr lang="pt-BR" sz="2800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pt-BR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9367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790656-28DF-42EB-AE31-5BC81E726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Complemento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464E13-4A9E-47B6-B554-90B637D9C2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&lt;input #</a:t>
            </a:r>
            <a:r>
              <a:rPr lang="pt-BR" dirty="0" err="1"/>
              <a:t>name</a:t>
            </a:r>
            <a:r>
              <a:rPr lang="pt-BR" dirty="0"/>
              <a:t>&gt; </a:t>
            </a:r>
            <a:r>
              <a:rPr lang="pt-BR" dirty="0">
                <a:solidFill>
                  <a:srgbClr val="00B050"/>
                </a:solidFill>
              </a:rPr>
              <a:t>//</a:t>
            </a:r>
            <a:r>
              <a:rPr lang="pt-BR" dirty="0" err="1">
                <a:solidFill>
                  <a:srgbClr val="00B050"/>
                </a:solidFill>
              </a:rPr>
              <a:t>setar</a:t>
            </a:r>
            <a:r>
              <a:rPr lang="pt-BR" dirty="0">
                <a:solidFill>
                  <a:srgbClr val="00B050"/>
                </a:solidFill>
              </a:rPr>
              <a:t> </a:t>
            </a:r>
            <a:r>
              <a:rPr lang="pt-BR" dirty="0" err="1">
                <a:solidFill>
                  <a:srgbClr val="00B050"/>
                </a:solidFill>
              </a:rPr>
              <a:t>focus</a:t>
            </a:r>
            <a:r>
              <a:rPr lang="pt-BR" dirty="0">
                <a:solidFill>
                  <a:srgbClr val="00B050"/>
                </a:solidFill>
              </a:rPr>
              <a:t> no input</a:t>
            </a:r>
          </a:p>
          <a:p>
            <a:r>
              <a:rPr lang="pt-BR" dirty="0"/>
              <a:t>@</a:t>
            </a:r>
            <a:r>
              <a:rPr lang="pt-BR" dirty="0" err="1"/>
              <a:t>ViewChild</a:t>
            </a:r>
            <a:r>
              <a:rPr lang="pt-BR" dirty="0"/>
              <a:t>('</a:t>
            </a:r>
            <a:r>
              <a:rPr lang="pt-BR" dirty="0" err="1"/>
              <a:t>name</a:t>
            </a:r>
            <a:r>
              <a:rPr lang="pt-BR" dirty="0"/>
              <a:t>', { </a:t>
            </a:r>
            <a:r>
              <a:rPr lang="pt-BR" dirty="0" err="1"/>
              <a:t>static</a:t>
            </a:r>
            <a:r>
              <a:rPr lang="pt-BR" dirty="0"/>
              <a:t>: false, }) </a:t>
            </a:r>
          </a:p>
          <a:p>
            <a:r>
              <a:rPr lang="pt-BR" dirty="0"/>
              <a:t>item: </a:t>
            </a:r>
            <a:r>
              <a:rPr lang="pt-BR" dirty="0" err="1"/>
              <a:t>ElementRef</a:t>
            </a:r>
            <a:r>
              <a:rPr lang="pt-BR" dirty="0"/>
              <a:t>;</a:t>
            </a:r>
          </a:p>
          <a:p>
            <a:r>
              <a:rPr lang="pt-BR" dirty="0" err="1"/>
              <a:t>this.item.nativeElement.focus</a:t>
            </a:r>
            <a:r>
              <a:rPr lang="pt-BR" dirty="0"/>
              <a:t>();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335820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D3A746C-5786-41AD-91DC-12D90849F75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mano global</Template>
  <TotalTime>393</TotalTime>
  <Words>115</Words>
  <Application>Microsoft Office PowerPoint</Application>
  <PresentationFormat>Apresentação na tela (4:3)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Calisto MT</vt:lpstr>
      <vt:lpstr>Tema de Office</vt:lpstr>
      <vt:lpstr>Documentação curso Angular 6</vt:lpstr>
      <vt:lpstr>Install packages Aula 02</vt:lpstr>
      <vt:lpstr>Criando Projeto Aula 03</vt:lpstr>
      <vt:lpstr>Aulas 04,05 &amp; 06</vt:lpstr>
      <vt:lpstr>Complemento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Documentação curso Angular</dc:title>
  <dc:creator>Wellington Silva</dc:creator>
  <cp:keywords/>
  <cp:lastModifiedBy>Wellington Silva</cp:lastModifiedBy>
  <cp:revision>13</cp:revision>
  <dcterms:created xsi:type="dcterms:W3CDTF">2019-09-05T16:41:07Z</dcterms:created>
  <dcterms:modified xsi:type="dcterms:W3CDTF">2019-09-17T17:48:06Z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TC019746339991</vt:lpwstr>
  </property>
</Properties>
</file>