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475</TotalTime>
  <Words>20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Calisto MT</vt:lpstr>
      <vt:lpstr>Tema de Office</vt:lpstr>
      <vt:lpstr>Documentação curso Javascript</vt:lpstr>
      <vt:lpstr>Módulo =&gt;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3</cp:revision>
  <dcterms:created xsi:type="dcterms:W3CDTF">2019-08-27T12:34:37Z</dcterms:created>
  <dcterms:modified xsi:type="dcterms:W3CDTF">2019-08-27T20:30:21Z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