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3" d="100"/>
          <a:sy n="73" d="100"/>
        </p:scale>
        <p:origin x="127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15/09/2019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15/09/2019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15/09/2019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15/09/2019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4" y="2130425"/>
            <a:ext cx="5256584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86200"/>
            <a:ext cx="5508104" cy="62292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 Gustavo </a:t>
            </a:r>
            <a:r>
              <a:rPr lang="es-ES" dirty="0" err="1">
                <a:solidFill>
                  <a:schemeClr val="tx1"/>
                </a:solidFill>
              </a:rPr>
              <a:t>Guanabara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22114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Módulo =&gt; A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s-ES" dirty="0" err="1"/>
              <a:t>Conhecendo</a:t>
            </a:r>
            <a:r>
              <a:rPr lang="es-ES" dirty="0"/>
              <a:t> o Java</a:t>
            </a:r>
          </a:p>
          <a:p>
            <a:r>
              <a:rPr lang="es-ES" dirty="0"/>
              <a:t>O que o </a:t>
            </a:r>
            <a:r>
              <a:rPr lang="es-ES" dirty="0" err="1"/>
              <a:t>javascript</a:t>
            </a:r>
            <a:r>
              <a:rPr lang="es-ES" dirty="0"/>
              <a:t> é capaz de </a:t>
            </a:r>
            <a:r>
              <a:rPr lang="es-ES" dirty="0" err="1"/>
              <a:t>fazer</a:t>
            </a:r>
            <a:endParaRPr lang="es-ES" dirty="0"/>
          </a:p>
          <a:p>
            <a:r>
              <a:rPr lang="es-ES" dirty="0"/>
              <a:t>Como </a:t>
            </a:r>
            <a:r>
              <a:rPr lang="es-ES" dirty="0" err="1"/>
              <a:t>chegamos</a:t>
            </a:r>
            <a:r>
              <a:rPr lang="es-ES" dirty="0"/>
              <a:t> até aquí ?</a:t>
            </a:r>
          </a:p>
          <a:p>
            <a:r>
              <a:rPr lang="pt-BR" dirty="0"/>
              <a:t>Dando os primeiros passos –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Criando o seu primeiro script - #04	</a:t>
            </a:r>
          </a:p>
          <a:p>
            <a:endParaRPr lang="pt-BR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7E423-3B6E-4121-B00F-514C2C80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8BE96-A1D2-442D-9406-5132FDCF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e Tipos Primitivos - #05</a:t>
            </a:r>
          </a:p>
          <a:p>
            <a:r>
              <a:rPr lang="pt-BR" dirty="0"/>
              <a:t>Tratamento de dados - #06</a:t>
            </a:r>
          </a:p>
          <a:p>
            <a:r>
              <a:rPr lang="pt-BR" dirty="0"/>
              <a:t>Operadores (Parte 01) - #07</a:t>
            </a:r>
          </a:p>
          <a:p>
            <a:r>
              <a:rPr lang="pt-BR" dirty="0"/>
              <a:t>Operadores (Parte 02) - #08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52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EB-BD1F-40A7-A70D-B23A489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60223-E047-4607-AE72-8F65454E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DOM</a:t>
            </a:r>
          </a:p>
          <a:p>
            <a:r>
              <a:rPr lang="pt-BR" dirty="0"/>
              <a:t>Introdução ao DOM - #09</a:t>
            </a:r>
          </a:p>
          <a:p>
            <a:r>
              <a:rPr lang="pt-BR" dirty="0"/>
              <a:t>Eventos DOM - #10</a:t>
            </a:r>
          </a:p>
        </p:txBody>
      </p:sp>
    </p:spTree>
    <p:extLst>
      <p:ext uri="{BB962C8B-B14F-4D97-AF65-F5344CB8AC3E}">
        <p14:creationId xmlns:p14="http://schemas.microsoft.com/office/powerpoint/2010/main" val="73098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8E3A4-8740-42F2-BA63-7D00732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A1329C-E9D1-4DFB-AD4D-64B0E91D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Módulo D condições em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Condições (Parte 01) #11</a:t>
            </a:r>
          </a:p>
          <a:p>
            <a:r>
              <a:rPr lang="pt-BR" dirty="0"/>
              <a:t>Condições (Parte 02) #12</a:t>
            </a:r>
          </a:p>
          <a:p>
            <a:r>
              <a:rPr lang="pt-BR" dirty="0" err="1"/>
              <a:t>Exercicios</a:t>
            </a:r>
            <a:r>
              <a:rPr lang="pt-BR" dirty="0"/>
              <a:t> (Parte 03) #12</a:t>
            </a:r>
          </a:p>
          <a:p>
            <a:endParaRPr lang="pt-BR" dirty="0"/>
          </a:p>
          <a:p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8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43A1B-0F12-47C3-8D89-1C9CF3E4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10248-BB90-4F95-8FDF-3B4C1BAE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Repetições em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 err="1"/>
              <a:t>Repetção</a:t>
            </a:r>
            <a:r>
              <a:rPr lang="pt-BR" dirty="0"/>
              <a:t>  </a:t>
            </a:r>
            <a:r>
              <a:rPr lang="pt-BR" dirty="0" err="1"/>
              <a:t>while</a:t>
            </a:r>
            <a:r>
              <a:rPr lang="pt-BR" dirty="0"/>
              <a:t> / do </a:t>
            </a:r>
            <a:r>
              <a:rPr lang="pt-BR" dirty="0" err="1"/>
              <a:t>while</a:t>
            </a:r>
            <a:r>
              <a:rPr lang="pt-BR" dirty="0"/>
              <a:t> #13</a:t>
            </a:r>
          </a:p>
          <a:p>
            <a:r>
              <a:rPr lang="pt-BR" dirty="0"/>
              <a:t>Repetição for #14</a:t>
            </a:r>
          </a:p>
          <a:p>
            <a:r>
              <a:rPr lang="pt-BR" dirty="0" err="1"/>
              <a:t>Exercicio</a:t>
            </a:r>
            <a:r>
              <a:rPr lang="pt-BR" dirty="0"/>
              <a:t> 04 Contador/tabuada</a:t>
            </a:r>
          </a:p>
          <a:p>
            <a:r>
              <a:rPr lang="pt-BR" dirty="0"/>
              <a:t>Resolução exercício Contador</a:t>
            </a:r>
          </a:p>
          <a:p>
            <a:r>
              <a:rPr lang="pt-BR" dirty="0"/>
              <a:t>Resolução exercício tabuada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77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D69F5-1FFB-49AD-AEAF-25D72552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66BDF-C97D-4E98-91CA-7E661FF4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Variaveis</a:t>
            </a:r>
            <a:r>
              <a:rPr lang="pt-BR" dirty="0"/>
              <a:t> Compostas #15</a:t>
            </a:r>
          </a:p>
        </p:txBody>
      </p:sp>
    </p:spTree>
    <p:extLst>
      <p:ext uri="{BB962C8B-B14F-4D97-AF65-F5344CB8AC3E}">
        <p14:creationId xmlns:p14="http://schemas.microsoft.com/office/powerpoint/2010/main" val="4216570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2376</TotalTime>
  <Words>152</Words>
  <Application>Microsoft Office PowerPoint</Application>
  <PresentationFormat>Apresentação na tela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Calisto MT</vt:lpstr>
      <vt:lpstr>Tema de Office</vt:lpstr>
      <vt:lpstr>Documentação curso Javascript</vt:lpstr>
      <vt:lpstr>Módulo =&gt; A</vt:lpstr>
      <vt:lpstr>Módulo =&gt; B</vt:lpstr>
      <vt:lpstr>Módulo =&gt; C</vt:lpstr>
      <vt:lpstr>Módulo =&gt; D</vt:lpstr>
      <vt:lpstr>Módulo =&gt; E</vt:lpstr>
      <vt:lpstr>Módulo =&gt; 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Javascript</dc:title>
  <dc:creator>Wellington Silva</dc:creator>
  <cp:keywords/>
  <cp:lastModifiedBy>wellington silva</cp:lastModifiedBy>
  <cp:revision>25</cp:revision>
  <dcterms:created xsi:type="dcterms:W3CDTF">2019-08-27T12:34:37Z</dcterms:created>
  <dcterms:modified xsi:type="dcterms:W3CDTF">2019-09-16T03:00:42Z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