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qPxvds16Dk&amp;list=PLZ6WzumExa5WVS0O-oByYH9YYoRrqG8oh" TargetMode="External"/><Relationship Id="rId2" Type="http://schemas.openxmlformats.org/officeDocument/2006/relationships/hyperlink" Target="https://www.youtube.com/channel/UC78qlW4y9MSqWmpUQPcHay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98130-9932-49E6-96FE-BFC78A617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Angular </a:t>
            </a:r>
            <a:r>
              <a:rPr lang="pt-BR" dirty="0" err="1">
                <a:hlinkClick r:id="rId2"/>
              </a:rPr>
              <a:t>CodigoInteractivo</a:t>
            </a:r>
            <a:r>
              <a:rPr lang="pt-BR" dirty="0"/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B53C9D-1397-4583-B93B-40BAD07F4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Link:</a:t>
            </a:r>
            <a:r>
              <a:rPr lang="pt-BR" dirty="0" err="1">
                <a:hlinkClick r:id="rId3"/>
              </a:rPr>
              <a:t>https</a:t>
            </a:r>
            <a:r>
              <a:rPr lang="pt-BR" dirty="0">
                <a:hlinkClick r:id="rId3"/>
              </a:rPr>
              <a:t>://www.youtube.com/watch?v=oqPxvds16Dk&amp;list=PLZ6WzumExa5WVS0O-oByYH9YYoRrqG8oh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53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C0FDC-36C0-45FF-B0A5-368B52EB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/O que é Angular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2B474-7455-4F88-9149-8B4FD6D61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981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28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Facetado</vt:lpstr>
      <vt:lpstr>Curso Angular CodigoInteractivo </vt:lpstr>
      <vt:lpstr>Introdução /O que é Angular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Angular CodigoInteractivo </dc:title>
  <dc:creator>Wellington Silva</dc:creator>
  <cp:lastModifiedBy>Wellington Silva</cp:lastModifiedBy>
  <cp:revision>1</cp:revision>
  <dcterms:created xsi:type="dcterms:W3CDTF">2019-09-17T18:06:20Z</dcterms:created>
  <dcterms:modified xsi:type="dcterms:W3CDTF">2019-09-17T18:09:20Z</dcterms:modified>
</cp:coreProperties>
</file>