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  <a:p>
            <a:r>
              <a:rPr lang="pt-BR" dirty="0"/>
              <a:t>Condições (Parte 02) #12</a:t>
            </a:r>
          </a:p>
          <a:p>
            <a:r>
              <a:rPr lang="pt-BR" dirty="0" err="1"/>
              <a:t>Exercicios</a:t>
            </a:r>
            <a:r>
              <a:rPr lang="pt-BR" dirty="0"/>
              <a:t> (Parte 03) #13</a:t>
            </a:r>
          </a:p>
          <a:p>
            <a:endParaRPr lang="pt-BR" dirty="0"/>
          </a:p>
          <a:p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3A1B-0F12-47C3-8D89-1C9CF3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10248-BB90-4F95-8FDF-3B4C1BAE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Repetições em 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778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2235</TotalTime>
  <Words>123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  <vt:lpstr>Módulo =&gt;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20</cp:revision>
  <dcterms:created xsi:type="dcterms:W3CDTF">2019-08-27T12:34:37Z</dcterms:created>
  <dcterms:modified xsi:type="dcterms:W3CDTF">2019-09-12T21:26:59Z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