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3" d="100"/>
          <a:sy n="73" d="100"/>
        </p:scale>
        <p:origin x="127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r>
              <a:rPr lang="pt-BR" dirty="0"/>
              <a:t>Operadores (Parte 01) - #07</a:t>
            </a:r>
          </a:p>
          <a:p>
            <a:r>
              <a:rPr lang="pt-BR" dirty="0"/>
              <a:t>Operadores (Parte 02) - #08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EB-BD1F-40A7-A70D-B23A489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60223-E047-4607-AE72-8F65454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  <a:p>
            <a:r>
              <a:rPr lang="pt-BR" dirty="0"/>
              <a:t>Introdução ao DOM - #09</a:t>
            </a:r>
          </a:p>
          <a:p>
            <a:r>
              <a:rPr lang="pt-BR" dirty="0"/>
              <a:t>Eventos DOM - #10</a:t>
            </a:r>
          </a:p>
        </p:txBody>
      </p:sp>
    </p:spTree>
    <p:extLst>
      <p:ext uri="{BB962C8B-B14F-4D97-AF65-F5344CB8AC3E}">
        <p14:creationId xmlns:p14="http://schemas.microsoft.com/office/powerpoint/2010/main" val="73098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E3A4-8740-42F2-BA63-7D00732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1329C-E9D1-4DFB-AD4D-64B0E91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D condições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Condições (Parte 01) #11</a:t>
            </a:r>
          </a:p>
          <a:p>
            <a:r>
              <a:rPr lang="pt-BR" dirty="0"/>
              <a:t>Condições (Parte 02) #12</a:t>
            </a:r>
          </a:p>
          <a:p>
            <a:r>
              <a:rPr lang="pt-BR" dirty="0">
                <a:solidFill>
                  <a:srgbClr val="00B050"/>
                </a:solidFill>
              </a:rPr>
              <a:t>// </a:t>
            </a:r>
            <a:r>
              <a:rPr lang="pt-BR" dirty="0" err="1">
                <a:solidFill>
                  <a:srgbClr val="00B050"/>
                </a:solidFill>
              </a:rPr>
              <a:t>if</a:t>
            </a:r>
            <a:r>
              <a:rPr lang="pt-BR" dirty="0">
                <a:solidFill>
                  <a:srgbClr val="00B050"/>
                </a:solidFill>
              </a:rPr>
              <a:t> – </a:t>
            </a:r>
            <a:r>
              <a:rPr lang="pt-BR" dirty="0" err="1">
                <a:solidFill>
                  <a:srgbClr val="00B050"/>
                </a:solidFill>
              </a:rPr>
              <a:t>else</a:t>
            </a:r>
            <a:r>
              <a:rPr lang="pt-BR" dirty="0">
                <a:solidFill>
                  <a:srgbClr val="00B050"/>
                </a:solidFill>
              </a:rPr>
              <a:t> – switch() case</a:t>
            </a:r>
          </a:p>
          <a:p>
            <a:r>
              <a:rPr lang="pt-BR"/>
              <a:t>aa</a:t>
            </a:r>
            <a:endParaRPr lang="pt-BR" dirty="0"/>
          </a:p>
          <a:p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88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1712</TotalTime>
  <Words>119</Words>
  <Application>Microsoft Office PowerPoint</Application>
  <PresentationFormat>Apresentação na tela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  <vt:lpstr>Módulo =&gt; C</vt:lpstr>
      <vt:lpstr>Módulo =&gt;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19</cp:revision>
  <dcterms:created xsi:type="dcterms:W3CDTF">2019-08-27T12:34:37Z</dcterms:created>
  <dcterms:modified xsi:type="dcterms:W3CDTF">2019-09-10T06:49:11Z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