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147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 descr="Acevedo copi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04/09/2019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04/09/2019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04/09/2019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04/09/2019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04/09/2019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04/09/2019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04/09/2019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04/09/2019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04/09/2019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04/09/2019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04/09/2019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Aceved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2885B-9CEE-4B06-9B5A-AB75F988921C}" type="datetimeFigureOut">
              <a:rPr lang="es-ES" smtClean="0"/>
              <a:pPr/>
              <a:t>04/09/2019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8" name="7 Imagen" descr="globe3.jpg"/>
          <p:cNvPicPr>
            <a:picLocks noChangeAspect="1"/>
          </p:cNvPicPr>
          <p:nvPr userDrawn="1"/>
        </p:nvPicPr>
        <p:blipFill>
          <a:blip r:embed="rId14" cstate="print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 rot="20148819">
            <a:off x="7547021" y="4339494"/>
            <a:ext cx="1967595" cy="30875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707904" y="2130425"/>
            <a:ext cx="5256584" cy="1470025"/>
          </a:xfrm>
        </p:spPr>
        <p:txBody>
          <a:bodyPr/>
          <a:lstStyle/>
          <a:p>
            <a:r>
              <a:rPr lang="es-ES" dirty="0" err="1"/>
              <a:t>Documentação</a:t>
            </a:r>
            <a:r>
              <a:rPr lang="es-ES" dirty="0"/>
              <a:t> curso </a:t>
            </a:r>
            <a:r>
              <a:rPr lang="es-ES" dirty="0" err="1"/>
              <a:t>Javascript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635896" y="3886200"/>
            <a:ext cx="5508104" cy="622920"/>
          </a:xfrm>
        </p:spPr>
        <p:txBody>
          <a:bodyPr/>
          <a:lstStyle/>
          <a:p>
            <a:r>
              <a:rPr lang="es-ES" dirty="0" err="1">
                <a:solidFill>
                  <a:schemeClr val="tx1"/>
                </a:solidFill>
              </a:rPr>
              <a:t>Professor</a:t>
            </a:r>
            <a:r>
              <a:rPr lang="es-ES" dirty="0">
                <a:solidFill>
                  <a:schemeClr val="tx1"/>
                </a:solidFill>
              </a:rPr>
              <a:t> Gustavo </a:t>
            </a:r>
            <a:r>
              <a:rPr lang="es-ES" dirty="0" err="1">
                <a:solidFill>
                  <a:schemeClr val="tx1"/>
                </a:solidFill>
              </a:rPr>
              <a:t>Guanabara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922114"/>
          </a:xfrm>
        </p:spPr>
        <p:txBody>
          <a:bodyPr/>
          <a:lstStyle/>
          <a:p>
            <a:pPr algn="r"/>
            <a:r>
              <a:rPr lang="es-VE" dirty="0">
                <a:solidFill>
                  <a:schemeClr val="bg1"/>
                </a:solidFill>
                <a:latin typeface="Calisto MT" pitchFamily="18" charset="0"/>
                <a:cs typeface="Arial" pitchFamily="34" charset="0"/>
              </a:rPr>
              <a:t>Módulo =&gt; A</a:t>
            </a:r>
            <a:endParaRPr lang="es-ES" dirty="0">
              <a:solidFill>
                <a:schemeClr val="bg1"/>
              </a:solidFill>
              <a:latin typeface="Calisto MT" pitchFamily="18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/>
          <a:lstStyle/>
          <a:p>
            <a:r>
              <a:rPr lang="es-ES" dirty="0" err="1"/>
              <a:t>Conhecendo</a:t>
            </a:r>
            <a:r>
              <a:rPr lang="es-ES" dirty="0"/>
              <a:t> o Java</a:t>
            </a:r>
          </a:p>
          <a:p>
            <a:r>
              <a:rPr lang="es-ES" dirty="0"/>
              <a:t>O que o </a:t>
            </a:r>
            <a:r>
              <a:rPr lang="es-ES" dirty="0" err="1"/>
              <a:t>javascript</a:t>
            </a:r>
            <a:r>
              <a:rPr lang="es-ES" dirty="0"/>
              <a:t> é capaz de </a:t>
            </a:r>
            <a:r>
              <a:rPr lang="es-ES" dirty="0" err="1"/>
              <a:t>fazer</a:t>
            </a:r>
            <a:endParaRPr lang="es-ES" dirty="0"/>
          </a:p>
          <a:p>
            <a:r>
              <a:rPr lang="es-ES" dirty="0"/>
              <a:t>Como </a:t>
            </a:r>
            <a:r>
              <a:rPr lang="es-ES" dirty="0" err="1"/>
              <a:t>chegamos</a:t>
            </a:r>
            <a:r>
              <a:rPr lang="es-ES" dirty="0"/>
              <a:t> até aquí ?</a:t>
            </a:r>
          </a:p>
          <a:p>
            <a:r>
              <a:rPr lang="pt-BR" dirty="0"/>
              <a:t>Dando os primeiros passos – </a:t>
            </a:r>
            <a:r>
              <a:rPr lang="pt-BR" dirty="0" err="1"/>
              <a:t>JavaScript</a:t>
            </a:r>
            <a:endParaRPr lang="pt-BR" dirty="0"/>
          </a:p>
          <a:p>
            <a:r>
              <a:rPr lang="pt-BR" dirty="0"/>
              <a:t>Criando o seu primeiro script - #04	</a:t>
            </a:r>
          </a:p>
          <a:p>
            <a:endParaRPr lang="pt-BR" dirty="0"/>
          </a:p>
          <a:p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7E423-3B6E-4121-B00F-514C2C803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Módulo =&gt; 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C8BE96-A1D2-442D-9406-5132FDCF4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Variáveis e Tipos Primitivos - #05</a:t>
            </a:r>
          </a:p>
          <a:p>
            <a:r>
              <a:rPr lang="pt-BR" dirty="0"/>
              <a:t>Tratamento de dados - #06</a:t>
            </a:r>
          </a:p>
          <a:p>
            <a:r>
              <a:rPr lang="pt-BR" dirty="0"/>
              <a:t>Operadores (Parte 01) - #07</a:t>
            </a:r>
          </a:p>
          <a:p>
            <a:r>
              <a:rPr lang="pt-BR" dirty="0"/>
              <a:t>Operadores (Parte 02) - #08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1529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E27EB-BD1F-40A7-A70D-B23A489C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Módulo =&gt; 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960223-E047-4607-AE72-8F65454E2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Entendendo o DOM</a:t>
            </a:r>
          </a:p>
        </p:txBody>
      </p:sp>
    </p:spTree>
    <p:extLst>
      <p:ext uri="{BB962C8B-B14F-4D97-AF65-F5344CB8AC3E}">
        <p14:creationId xmlns:p14="http://schemas.microsoft.com/office/powerpoint/2010/main" val="7309867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D3A746C-5786-41AD-91DC-12D90849F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mano global</Template>
  <TotalTime>1366</TotalTime>
  <Words>77</Words>
  <Application>Microsoft Office PowerPoint</Application>
  <PresentationFormat>Apresentação na tela (4:3)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Calisto MT</vt:lpstr>
      <vt:lpstr>Tema de Office</vt:lpstr>
      <vt:lpstr>Documentação curso Javascript</vt:lpstr>
      <vt:lpstr>Módulo =&gt; A</vt:lpstr>
      <vt:lpstr>Módulo =&gt; B</vt:lpstr>
      <vt:lpstr>Módulo =&gt; 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Documentação curso Javascript</dc:title>
  <dc:creator>Wellington Silva</dc:creator>
  <cp:keywords/>
  <cp:lastModifiedBy>Wellington Silva</cp:lastModifiedBy>
  <cp:revision>15</cp:revision>
  <dcterms:created xsi:type="dcterms:W3CDTF">2019-08-27T12:34:37Z</dcterms:created>
  <dcterms:modified xsi:type="dcterms:W3CDTF">2019-09-04T19:29:49Z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TC019746339991</vt:lpwstr>
  </property>
</Properties>
</file>