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sldIdLst>
    <p:sldId id="539" r:id="rId5"/>
    <p:sldId id="547" r:id="rId6"/>
    <p:sldId id="257" r:id="rId7"/>
    <p:sldId id="554" r:id="rId8"/>
    <p:sldId id="555" r:id="rId9"/>
    <p:sldId id="557" r:id="rId10"/>
    <p:sldId id="556" r:id="rId11"/>
    <p:sldId id="54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114" d="100"/>
          <a:sy n="114" d="100"/>
        </p:scale>
        <p:origin x="414" y="102"/>
      </p:cViewPr>
      <p:guideLst/>
    </p:cSldViewPr>
  </p:slideViewPr>
  <p:outlineViewPr>
    <p:cViewPr>
      <p:scale>
        <a:sx n="33" d="100"/>
        <a:sy n="33" d="100"/>
      </p:scale>
      <p:origin x="0" y="-144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4873E-34D9-4011-B823-45C4AD2A9FC6}" type="doc">
      <dgm:prSet loTypeId="urn:microsoft.com/office/officeart/2017/3/layout/HorizontalPathTimeline" loCatId="other" qsTypeId="urn:microsoft.com/office/officeart/2005/8/quickstyle/3d4" qsCatId="3D" csTypeId="urn:microsoft.com/office/officeart/2005/8/colors/accent5_2" csCatId="accent5" phldr="1"/>
      <dgm:spPr/>
      <dgm:t>
        <a:bodyPr/>
        <a:lstStyle/>
        <a:p>
          <a:endParaRPr lang="en-US"/>
        </a:p>
      </dgm:t>
    </dgm:pt>
    <dgm:pt modelId="{D0C06EB0-D7EF-45E3-95AD-C3986984C27E}">
      <dgm:prSet phldrT="[Text]" phldr="0"/>
      <dgm:spPr/>
      <dgm:t>
        <a:bodyPr/>
        <a:lstStyle/>
        <a:p>
          <a:pPr>
            <a:defRPr b="1"/>
          </a:pPr>
          <a:r>
            <a:rPr lang="en-US" dirty="0"/>
            <a:t>Planning</a:t>
          </a:r>
        </a:p>
      </dgm:t>
    </dgm:pt>
    <dgm:pt modelId="{0BB155BD-DA20-44C2-8CB4-CB3D3770A527}" type="parTrans" cxnId="{97993EA3-CE7B-4009-B7CE-BFB111FBE521}">
      <dgm:prSet/>
      <dgm:spPr/>
      <dgm:t>
        <a:bodyPr/>
        <a:lstStyle/>
        <a:p>
          <a:endParaRPr lang="en-US"/>
        </a:p>
      </dgm:t>
    </dgm:pt>
    <dgm:pt modelId="{6F918279-79F1-4A08-BB84-2DE055676D74}" type="sibTrans" cxnId="{97993EA3-CE7B-4009-B7CE-BFB111FBE521}">
      <dgm:prSet/>
      <dgm:spPr/>
      <dgm:t>
        <a:bodyPr/>
        <a:lstStyle/>
        <a:p>
          <a:endParaRPr lang="en-US"/>
        </a:p>
      </dgm:t>
    </dgm:pt>
    <dgm:pt modelId="{4E599684-CBE7-4BF6-B041-7B59A5AE3CF2}">
      <dgm:prSet phldrT="[Text]"/>
      <dgm:spPr/>
      <dgm:t>
        <a:bodyPr/>
        <a:lstStyle/>
        <a:p>
          <a:r>
            <a:rPr lang="en-US" dirty="0"/>
            <a:t>The team plans how the project will be completed and make predictions on requirements.</a:t>
          </a:r>
        </a:p>
      </dgm:t>
    </dgm:pt>
    <dgm:pt modelId="{A8AAC60B-A805-4BF6-9EA5-E87AC2902868}" type="parTrans" cxnId="{841D665D-B707-471F-BD09-964D3951145A}">
      <dgm:prSet/>
      <dgm:spPr/>
      <dgm:t>
        <a:bodyPr/>
        <a:lstStyle/>
        <a:p>
          <a:endParaRPr lang="en-US"/>
        </a:p>
      </dgm:t>
    </dgm:pt>
    <dgm:pt modelId="{BF909935-A6E2-4FB3-A57D-3F1AE3109B2D}" type="sibTrans" cxnId="{841D665D-B707-471F-BD09-964D3951145A}">
      <dgm:prSet/>
      <dgm:spPr/>
      <dgm:t>
        <a:bodyPr/>
        <a:lstStyle/>
        <a:p>
          <a:endParaRPr lang="en-US"/>
        </a:p>
      </dgm:t>
    </dgm:pt>
    <dgm:pt modelId="{4B3BEF5E-080D-4FEE-B522-70B46FFD0660}">
      <dgm:prSet phldrT="[Text]" phldr="0"/>
      <dgm:spPr/>
      <dgm:t>
        <a:bodyPr/>
        <a:lstStyle/>
        <a:p>
          <a:pPr>
            <a:defRPr b="1"/>
          </a:pPr>
          <a:r>
            <a:rPr lang="en-US" dirty="0"/>
            <a:t>Analysis</a:t>
          </a:r>
        </a:p>
      </dgm:t>
    </dgm:pt>
    <dgm:pt modelId="{06017295-6984-41E0-8693-8EB293EF8566}" type="parTrans" cxnId="{9A613993-1976-4C90-B719-959774EC46C8}">
      <dgm:prSet/>
      <dgm:spPr/>
      <dgm:t>
        <a:bodyPr/>
        <a:lstStyle/>
        <a:p>
          <a:endParaRPr lang="en-US"/>
        </a:p>
      </dgm:t>
    </dgm:pt>
    <dgm:pt modelId="{39F905D4-BCDD-42A3-91CF-0746D3124C5E}" type="sibTrans" cxnId="{9A613993-1976-4C90-B719-959774EC46C8}">
      <dgm:prSet/>
      <dgm:spPr/>
      <dgm:t>
        <a:bodyPr/>
        <a:lstStyle/>
        <a:p>
          <a:endParaRPr lang="en-US"/>
        </a:p>
      </dgm:t>
    </dgm:pt>
    <dgm:pt modelId="{DB8AF9DD-B1C3-4C20-BD21-C6C7FF671A92}">
      <dgm:prSet phldrT="[Text]"/>
      <dgm:spPr/>
      <dgm:t>
        <a:bodyPr/>
        <a:lstStyle/>
        <a:p>
          <a:r>
            <a:rPr lang="en-US" dirty="0"/>
            <a:t>The</a:t>
          </a:r>
          <a:r>
            <a:rPr lang="en-US" baseline="0" dirty="0"/>
            <a:t> team receives input from the customer for what the requirements are, and the requirements are documented.</a:t>
          </a:r>
          <a:endParaRPr lang="en-US" dirty="0"/>
        </a:p>
      </dgm:t>
    </dgm:pt>
    <dgm:pt modelId="{DF70DEA5-E7DD-4AA9-B1CC-992432C16744}" type="parTrans" cxnId="{D6373D48-D8B0-4539-A4A4-81DB907C07C1}">
      <dgm:prSet/>
      <dgm:spPr/>
      <dgm:t>
        <a:bodyPr/>
        <a:lstStyle/>
        <a:p>
          <a:endParaRPr lang="en-US"/>
        </a:p>
      </dgm:t>
    </dgm:pt>
    <dgm:pt modelId="{428A9B80-64FA-44ED-87FF-F7A0D539842F}" type="sibTrans" cxnId="{D6373D48-D8B0-4539-A4A4-81DB907C07C1}">
      <dgm:prSet/>
      <dgm:spPr/>
      <dgm:t>
        <a:bodyPr/>
        <a:lstStyle/>
        <a:p>
          <a:endParaRPr lang="en-US"/>
        </a:p>
      </dgm:t>
    </dgm:pt>
    <dgm:pt modelId="{406B4493-A90D-40A8-B02D-BA06CB04BF3C}">
      <dgm:prSet phldrT="[Text]" phldr="0"/>
      <dgm:spPr/>
      <dgm:t>
        <a:bodyPr/>
        <a:lstStyle/>
        <a:p>
          <a:pPr>
            <a:defRPr b="1"/>
          </a:pPr>
          <a:r>
            <a:rPr lang="en-US" dirty="0"/>
            <a:t>Design</a:t>
          </a:r>
        </a:p>
      </dgm:t>
    </dgm:pt>
    <dgm:pt modelId="{2E2A0F75-F224-4A80-ACB5-1C4956E37E23}" type="parTrans" cxnId="{F712E336-0730-4454-AAED-A8EC704ECFC8}">
      <dgm:prSet/>
      <dgm:spPr/>
      <dgm:t>
        <a:bodyPr/>
        <a:lstStyle/>
        <a:p>
          <a:endParaRPr lang="en-US"/>
        </a:p>
      </dgm:t>
    </dgm:pt>
    <dgm:pt modelId="{B6B5896F-38E7-450F-A826-9964A8F0DE0E}" type="sibTrans" cxnId="{F712E336-0730-4454-AAED-A8EC704ECFC8}">
      <dgm:prSet/>
      <dgm:spPr/>
      <dgm:t>
        <a:bodyPr/>
        <a:lstStyle/>
        <a:p>
          <a:endParaRPr lang="en-US"/>
        </a:p>
      </dgm:t>
    </dgm:pt>
    <dgm:pt modelId="{20D34FCC-0F35-496C-B2E7-3FBCA3E29C37}">
      <dgm:prSet phldrT="[Text]"/>
      <dgm:spPr/>
      <dgm:t>
        <a:bodyPr/>
        <a:lstStyle/>
        <a:p>
          <a:r>
            <a:rPr lang="en-US" b="0" i="0" u="none" dirty="0"/>
            <a:t>Various design architects and approaches are considered between the stakeholders and the team. </a:t>
          </a:r>
          <a:endParaRPr lang="en-US" dirty="0"/>
        </a:p>
      </dgm:t>
    </dgm:pt>
    <dgm:pt modelId="{CE74B72C-B89D-46FE-831F-2D7619996546}" type="parTrans" cxnId="{8F51CEF3-D7F7-4496-8E39-A74D3407581F}">
      <dgm:prSet/>
      <dgm:spPr/>
      <dgm:t>
        <a:bodyPr/>
        <a:lstStyle/>
        <a:p>
          <a:endParaRPr lang="en-US"/>
        </a:p>
      </dgm:t>
    </dgm:pt>
    <dgm:pt modelId="{927D4900-D936-4E0F-AEA8-71096C4E0FED}" type="sibTrans" cxnId="{8F51CEF3-D7F7-4496-8E39-A74D3407581F}">
      <dgm:prSet/>
      <dgm:spPr/>
      <dgm:t>
        <a:bodyPr/>
        <a:lstStyle/>
        <a:p>
          <a:endParaRPr lang="en-US"/>
        </a:p>
      </dgm:t>
    </dgm:pt>
    <dgm:pt modelId="{B510D331-3C37-4C52-88F7-7D5F73B475D4}">
      <dgm:prSet phldrT="[Text]" phldr="0"/>
      <dgm:spPr/>
      <dgm:t>
        <a:bodyPr/>
        <a:lstStyle/>
        <a:p>
          <a:pPr>
            <a:defRPr b="1"/>
          </a:pPr>
          <a:r>
            <a:rPr lang="en-US" dirty="0"/>
            <a:t>Coding</a:t>
          </a:r>
        </a:p>
      </dgm:t>
    </dgm:pt>
    <dgm:pt modelId="{398F5480-7365-4006-835D-77B9E6A25983}" type="parTrans" cxnId="{0AEE03AD-B0A8-4E99-8053-4664FDD2E430}">
      <dgm:prSet/>
      <dgm:spPr/>
      <dgm:t>
        <a:bodyPr/>
        <a:lstStyle/>
        <a:p>
          <a:endParaRPr lang="en-US"/>
        </a:p>
      </dgm:t>
    </dgm:pt>
    <dgm:pt modelId="{367F77DB-ABFF-429A-8FC2-B52BF270F68E}" type="sibTrans" cxnId="{0AEE03AD-B0A8-4E99-8053-4664FDD2E430}">
      <dgm:prSet/>
      <dgm:spPr/>
      <dgm:t>
        <a:bodyPr/>
        <a:lstStyle/>
        <a:p>
          <a:endParaRPr lang="en-US"/>
        </a:p>
      </dgm:t>
    </dgm:pt>
    <dgm:pt modelId="{18961926-301C-44E1-9A47-D7A977A9BC11}">
      <dgm:prSet phldrT="[Text]" phldr="0"/>
      <dgm:spPr/>
      <dgm:t>
        <a:bodyPr/>
        <a:lstStyle/>
        <a:p>
          <a:r>
            <a:rPr lang="en-US" dirty="0"/>
            <a:t>Development of the product begins here and based on the product the coding language is decided. </a:t>
          </a:r>
        </a:p>
      </dgm:t>
    </dgm:pt>
    <dgm:pt modelId="{81E4A02F-5B3D-4730-905E-26FA4F4D82B7}" type="parTrans" cxnId="{2E29CB5A-A09A-4060-B826-AE04269E70B5}">
      <dgm:prSet/>
      <dgm:spPr/>
      <dgm:t>
        <a:bodyPr/>
        <a:lstStyle/>
        <a:p>
          <a:endParaRPr lang="en-US"/>
        </a:p>
      </dgm:t>
    </dgm:pt>
    <dgm:pt modelId="{75DE58C7-C123-4BFF-A202-569D9552BC6D}" type="sibTrans" cxnId="{2E29CB5A-A09A-4060-B826-AE04269E70B5}">
      <dgm:prSet/>
      <dgm:spPr/>
      <dgm:t>
        <a:bodyPr/>
        <a:lstStyle/>
        <a:p>
          <a:endParaRPr lang="en-US"/>
        </a:p>
      </dgm:t>
    </dgm:pt>
    <dgm:pt modelId="{EE1E2388-05A7-4F6A-A4D8-E575A8B64F8F}">
      <dgm:prSet phldrT="[Text]" phldr="0"/>
      <dgm:spPr/>
      <dgm:t>
        <a:bodyPr/>
        <a:lstStyle/>
        <a:p>
          <a:pPr>
            <a:defRPr b="1"/>
          </a:pPr>
          <a:r>
            <a:rPr lang="en-US" dirty="0"/>
            <a:t>Unit Testing</a:t>
          </a:r>
        </a:p>
      </dgm:t>
    </dgm:pt>
    <dgm:pt modelId="{D2F98A81-FDB3-4B4B-A5A0-204E6B61EC1E}" type="parTrans" cxnId="{A693BDA8-10EB-4B66-8600-3E05FDE8FE2D}">
      <dgm:prSet/>
      <dgm:spPr/>
      <dgm:t>
        <a:bodyPr/>
        <a:lstStyle/>
        <a:p>
          <a:endParaRPr lang="en-US"/>
        </a:p>
      </dgm:t>
    </dgm:pt>
    <dgm:pt modelId="{AB5D91BF-CBD4-4B51-9FBC-18D3C3BE95C6}" type="sibTrans" cxnId="{A693BDA8-10EB-4B66-8600-3E05FDE8FE2D}">
      <dgm:prSet/>
      <dgm:spPr/>
      <dgm:t>
        <a:bodyPr/>
        <a:lstStyle/>
        <a:p>
          <a:endParaRPr lang="en-US"/>
        </a:p>
      </dgm:t>
    </dgm:pt>
    <dgm:pt modelId="{ABB612A5-7312-44DD-ACCB-DC1575749DDE}">
      <dgm:prSet phldrT="[Text]" phldr="0"/>
      <dgm:spPr/>
      <dgm:t>
        <a:bodyPr/>
        <a:lstStyle/>
        <a:p>
          <a:r>
            <a:rPr lang="en-US" dirty="0"/>
            <a:t>Any</a:t>
          </a:r>
          <a:r>
            <a:rPr lang="en-US" baseline="0" dirty="0"/>
            <a:t> issues are brought to light with inhouse testing and debugged before product release.</a:t>
          </a:r>
          <a:endParaRPr lang="en-US" dirty="0"/>
        </a:p>
      </dgm:t>
    </dgm:pt>
    <dgm:pt modelId="{362FDBE7-25B1-4B76-B88E-FCCF1B21A213}" type="parTrans" cxnId="{797BC34A-780D-404F-BF21-46FE6E9D10B9}">
      <dgm:prSet/>
      <dgm:spPr/>
      <dgm:t>
        <a:bodyPr/>
        <a:lstStyle/>
        <a:p>
          <a:endParaRPr lang="en-US"/>
        </a:p>
      </dgm:t>
    </dgm:pt>
    <dgm:pt modelId="{0CB3FDC2-4D36-428E-B9C0-0CF5100298FD}" type="sibTrans" cxnId="{797BC34A-780D-404F-BF21-46FE6E9D10B9}">
      <dgm:prSet/>
      <dgm:spPr/>
      <dgm:t>
        <a:bodyPr/>
        <a:lstStyle/>
        <a:p>
          <a:endParaRPr lang="en-US"/>
        </a:p>
      </dgm:t>
    </dgm:pt>
    <dgm:pt modelId="{37F053C9-E18F-49ED-9EB8-4E5EC11C3C07}">
      <dgm:prSet/>
      <dgm:spPr/>
      <dgm:t>
        <a:bodyPr/>
        <a:lstStyle/>
        <a:p>
          <a:r>
            <a:rPr lang="en-US" dirty="0"/>
            <a:t>The product is sent out as a prototype and if the product fulfills its objective can be released or re-assessed. The program is maintained, and small tweaks or adjustments are made.</a:t>
          </a:r>
        </a:p>
      </dgm:t>
    </dgm:pt>
    <dgm:pt modelId="{8681523D-D2C0-43B2-B6C8-B7930DA45D14}" type="parTrans" cxnId="{6DFF9DB5-65E5-480A-B74D-9BC3E101BF3E}">
      <dgm:prSet/>
      <dgm:spPr/>
      <dgm:t>
        <a:bodyPr/>
        <a:lstStyle/>
        <a:p>
          <a:endParaRPr lang="en-US"/>
        </a:p>
      </dgm:t>
    </dgm:pt>
    <dgm:pt modelId="{6B9C3940-6D0F-4A39-A43A-D9ED561AC70F}" type="sibTrans" cxnId="{6DFF9DB5-65E5-480A-B74D-9BC3E101BF3E}">
      <dgm:prSet/>
      <dgm:spPr/>
      <dgm:t>
        <a:bodyPr/>
        <a:lstStyle/>
        <a:p>
          <a:endParaRPr lang="en-US"/>
        </a:p>
      </dgm:t>
    </dgm:pt>
    <dgm:pt modelId="{BD2A5D08-511A-4853-BF25-D8860B367892}">
      <dgm:prSet/>
      <dgm:spPr/>
      <dgm:t>
        <a:bodyPr/>
        <a:lstStyle/>
        <a:p>
          <a:pPr>
            <a:defRPr b="1"/>
          </a:pPr>
          <a:r>
            <a:rPr lang="en-US" dirty="0"/>
            <a:t>Acceptance Testing</a:t>
          </a:r>
        </a:p>
      </dgm:t>
    </dgm:pt>
    <dgm:pt modelId="{F0F50E2A-1CAB-41C0-96F1-58CE26EE9CB5}" type="parTrans" cxnId="{1342E473-C499-4775-B544-BCC9D82AE244}">
      <dgm:prSet/>
      <dgm:spPr/>
      <dgm:t>
        <a:bodyPr/>
        <a:lstStyle/>
        <a:p>
          <a:endParaRPr lang="en-US"/>
        </a:p>
      </dgm:t>
    </dgm:pt>
    <dgm:pt modelId="{09D33B60-DFBC-4413-A46C-CD4A4A5FD5C8}" type="sibTrans" cxnId="{1342E473-C499-4775-B544-BCC9D82AE244}">
      <dgm:prSet/>
      <dgm:spPr/>
      <dgm:t>
        <a:bodyPr/>
        <a:lstStyle/>
        <a:p>
          <a:endParaRPr lang="en-US"/>
        </a:p>
      </dgm:t>
    </dgm:pt>
    <dgm:pt modelId="{932CA750-36C5-4FBB-923A-29DF7B5A91E5}" type="pres">
      <dgm:prSet presAssocID="{E604873E-34D9-4011-B823-45C4AD2A9FC6}" presName="root" presStyleCnt="0">
        <dgm:presLayoutVars>
          <dgm:chMax/>
          <dgm:chPref/>
          <dgm:animLvl val="lvl"/>
        </dgm:presLayoutVars>
      </dgm:prSet>
      <dgm:spPr/>
    </dgm:pt>
    <dgm:pt modelId="{C5D1BC48-B762-488E-BF7E-9CDA82DFACEE}" type="pres">
      <dgm:prSet presAssocID="{E604873E-34D9-4011-B823-45C4AD2A9FC6}" presName="divider" presStyleLbl="node1" presStyleIdx="0" presStyleCnt="1"/>
      <dgm:spPr/>
    </dgm:pt>
    <dgm:pt modelId="{03618986-EF2F-440D-8403-283058C2987B}" type="pres">
      <dgm:prSet presAssocID="{E604873E-34D9-4011-B823-45C4AD2A9FC6}" presName="nodes" presStyleCnt="0">
        <dgm:presLayoutVars>
          <dgm:chMax/>
          <dgm:chPref/>
          <dgm:animLvl val="lvl"/>
        </dgm:presLayoutVars>
      </dgm:prSet>
      <dgm:spPr/>
    </dgm:pt>
    <dgm:pt modelId="{3B7C76B3-9A15-41E9-ABC3-698AB66EEDEB}" type="pres">
      <dgm:prSet presAssocID="{D0C06EB0-D7EF-45E3-95AD-C3986984C27E}" presName="composite" presStyleCnt="0"/>
      <dgm:spPr/>
    </dgm:pt>
    <dgm:pt modelId="{0A2DB98E-12CB-44AC-A271-FA81A963AC9D}" type="pres">
      <dgm:prSet presAssocID="{D0C06EB0-D7EF-45E3-95AD-C3986984C27E}" presName="L1TextContainer" presStyleLbl="revTx" presStyleIdx="0" presStyleCnt="6">
        <dgm:presLayoutVars>
          <dgm:chMax val="1"/>
          <dgm:chPref val="1"/>
          <dgm:bulletEnabled val="1"/>
        </dgm:presLayoutVars>
      </dgm:prSet>
      <dgm:spPr/>
    </dgm:pt>
    <dgm:pt modelId="{27709FD2-3216-4BCF-9F74-FD4CEFA3A9ED}" type="pres">
      <dgm:prSet presAssocID="{D0C06EB0-D7EF-45E3-95AD-C3986984C27E}" presName="L2TextContainerWrapper" presStyleCnt="0">
        <dgm:presLayoutVars>
          <dgm:chMax val="0"/>
          <dgm:chPref val="0"/>
          <dgm:bulletEnabled val="1"/>
        </dgm:presLayoutVars>
      </dgm:prSet>
      <dgm:spPr/>
    </dgm:pt>
    <dgm:pt modelId="{CD7A980D-5441-4C5A-B155-C2A021C3D0DD}" type="pres">
      <dgm:prSet presAssocID="{D0C06EB0-D7EF-45E3-95AD-C3986984C27E}" presName="L2TextContainer" presStyleLbl="bgAccFollowNode1" presStyleIdx="0" presStyleCnt="6"/>
      <dgm:spPr/>
    </dgm:pt>
    <dgm:pt modelId="{EC43CE52-5C8B-407E-A382-D1268E523743}" type="pres">
      <dgm:prSet presAssocID="{D0C06EB0-D7EF-45E3-95AD-C3986984C27E}" presName="FlexibleEmptyPlaceHolder" presStyleCnt="0"/>
      <dgm:spPr/>
    </dgm:pt>
    <dgm:pt modelId="{87C15291-AEBC-4F1E-BB11-F23971968E4A}" type="pres">
      <dgm:prSet presAssocID="{D0C06EB0-D7EF-45E3-95AD-C3986984C27E}" presName="ConnectLine" presStyleLbl="alignNode1" presStyleIdx="0" presStyleCnt="6"/>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E6C086A-07A1-49AA-A5A9-2A0B949C7E99}" type="pres">
      <dgm:prSet presAssocID="{D0C06EB0-D7EF-45E3-95AD-C3986984C27E}" presName="ConnectorPoint" presStyleLbl="fgAcc1" presStyleIdx="0" presStyleCnt="6"/>
      <dgm:spPr>
        <a:solidFill>
          <a:schemeClr val="lt1">
            <a:alpha val="90000"/>
            <a:hueOff val="0"/>
            <a:satOff val="0"/>
            <a:lumOff val="0"/>
            <a:alphaOff val="0"/>
          </a:schemeClr>
        </a:solidFill>
        <a:ln w="6350" cap="flat" cmpd="sng" algn="ctr">
          <a:noFill/>
          <a:prstDash val="solid"/>
          <a:miter lim="800000"/>
        </a:ln>
        <a:effectLst/>
      </dgm:spPr>
    </dgm:pt>
    <dgm:pt modelId="{CCF0635D-7E1B-4FF0-B23E-6E3FFAF0187C}" type="pres">
      <dgm:prSet presAssocID="{D0C06EB0-D7EF-45E3-95AD-C3986984C27E}" presName="EmptyPlaceHolder" presStyleCnt="0"/>
      <dgm:spPr/>
    </dgm:pt>
    <dgm:pt modelId="{53BBE295-ADA1-45B2-9B2A-E4439C63A887}" type="pres">
      <dgm:prSet presAssocID="{6F918279-79F1-4A08-BB84-2DE055676D74}" presName="spaceBetweenRectangles" presStyleCnt="0"/>
      <dgm:spPr/>
    </dgm:pt>
    <dgm:pt modelId="{E3013DA7-D413-41BE-9E81-B2A45F6CDF77}" type="pres">
      <dgm:prSet presAssocID="{4B3BEF5E-080D-4FEE-B522-70B46FFD0660}" presName="composite" presStyleCnt="0"/>
      <dgm:spPr/>
    </dgm:pt>
    <dgm:pt modelId="{E7F88204-0CA2-4C46-B02A-29D432AB1EB7}" type="pres">
      <dgm:prSet presAssocID="{4B3BEF5E-080D-4FEE-B522-70B46FFD0660}" presName="L1TextContainer" presStyleLbl="revTx" presStyleIdx="1" presStyleCnt="6">
        <dgm:presLayoutVars>
          <dgm:chMax val="1"/>
          <dgm:chPref val="1"/>
          <dgm:bulletEnabled val="1"/>
        </dgm:presLayoutVars>
      </dgm:prSet>
      <dgm:spPr/>
    </dgm:pt>
    <dgm:pt modelId="{8CAAB770-0AB9-4D31-A1B1-5A675C95D664}" type="pres">
      <dgm:prSet presAssocID="{4B3BEF5E-080D-4FEE-B522-70B46FFD0660}" presName="L2TextContainerWrapper" presStyleCnt="0">
        <dgm:presLayoutVars>
          <dgm:chMax val="0"/>
          <dgm:chPref val="0"/>
          <dgm:bulletEnabled val="1"/>
        </dgm:presLayoutVars>
      </dgm:prSet>
      <dgm:spPr/>
    </dgm:pt>
    <dgm:pt modelId="{51FEFD34-D680-431C-AC44-012B4D99C277}" type="pres">
      <dgm:prSet presAssocID="{4B3BEF5E-080D-4FEE-B522-70B46FFD0660}" presName="L2TextContainer" presStyleLbl="bgAccFollowNode1" presStyleIdx="1" presStyleCnt="6"/>
      <dgm:spPr/>
    </dgm:pt>
    <dgm:pt modelId="{3AB85E24-E56F-4866-BA4C-2F61045077CD}" type="pres">
      <dgm:prSet presAssocID="{4B3BEF5E-080D-4FEE-B522-70B46FFD0660}" presName="FlexibleEmptyPlaceHolder" presStyleCnt="0"/>
      <dgm:spPr/>
    </dgm:pt>
    <dgm:pt modelId="{CF581527-BD03-46E2-B01B-848601BE686D}" type="pres">
      <dgm:prSet presAssocID="{4B3BEF5E-080D-4FEE-B522-70B46FFD0660}" presName="ConnectLine" presStyleLbl="alignNode1" presStyleIdx="1" presStyleCnt="6"/>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87CBBACC-C115-48BD-9563-4AD8F5A27234}" type="pres">
      <dgm:prSet presAssocID="{4B3BEF5E-080D-4FEE-B522-70B46FFD0660}" presName="ConnectorPoint" presStyleLbl="fgAcc1" presStyleIdx="1" presStyleCnt="6"/>
      <dgm:spPr>
        <a:solidFill>
          <a:schemeClr val="lt1">
            <a:alpha val="90000"/>
            <a:hueOff val="0"/>
            <a:satOff val="0"/>
            <a:lumOff val="0"/>
            <a:alphaOff val="0"/>
          </a:schemeClr>
        </a:solidFill>
        <a:ln w="6350" cap="flat" cmpd="sng" algn="ctr">
          <a:noFill/>
          <a:prstDash val="solid"/>
          <a:miter lim="800000"/>
        </a:ln>
        <a:effectLst/>
      </dgm:spPr>
    </dgm:pt>
    <dgm:pt modelId="{D151CB89-C46B-4A54-8445-270B818297F5}" type="pres">
      <dgm:prSet presAssocID="{4B3BEF5E-080D-4FEE-B522-70B46FFD0660}" presName="EmptyPlaceHolder" presStyleCnt="0"/>
      <dgm:spPr/>
    </dgm:pt>
    <dgm:pt modelId="{14644381-51A3-47DC-BD53-718253873CE3}" type="pres">
      <dgm:prSet presAssocID="{39F905D4-BCDD-42A3-91CF-0746D3124C5E}" presName="spaceBetweenRectangles" presStyleCnt="0"/>
      <dgm:spPr/>
    </dgm:pt>
    <dgm:pt modelId="{A19490FE-2862-4FAC-9536-B0E8D029F478}" type="pres">
      <dgm:prSet presAssocID="{406B4493-A90D-40A8-B02D-BA06CB04BF3C}" presName="composite" presStyleCnt="0"/>
      <dgm:spPr/>
    </dgm:pt>
    <dgm:pt modelId="{503E2E0C-528D-4B96-B61D-1C3F44FFC164}" type="pres">
      <dgm:prSet presAssocID="{406B4493-A90D-40A8-B02D-BA06CB04BF3C}" presName="L1TextContainer" presStyleLbl="revTx" presStyleIdx="2" presStyleCnt="6">
        <dgm:presLayoutVars>
          <dgm:chMax val="1"/>
          <dgm:chPref val="1"/>
          <dgm:bulletEnabled val="1"/>
        </dgm:presLayoutVars>
      </dgm:prSet>
      <dgm:spPr/>
    </dgm:pt>
    <dgm:pt modelId="{DC1D6388-D73A-489E-9F74-BB24DA3C2895}" type="pres">
      <dgm:prSet presAssocID="{406B4493-A90D-40A8-B02D-BA06CB04BF3C}" presName="L2TextContainerWrapper" presStyleCnt="0">
        <dgm:presLayoutVars>
          <dgm:chMax val="0"/>
          <dgm:chPref val="0"/>
          <dgm:bulletEnabled val="1"/>
        </dgm:presLayoutVars>
      </dgm:prSet>
      <dgm:spPr/>
    </dgm:pt>
    <dgm:pt modelId="{341D02C6-3F64-4DF2-AFB2-F620E7B389D9}" type="pres">
      <dgm:prSet presAssocID="{406B4493-A90D-40A8-B02D-BA06CB04BF3C}" presName="L2TextContainer" presStyleLbl="bgAccFollowNode1" presStyleIdx="2" presStyleCnt="6" custLinFactNeighborX="-2" custLinFactNeighborY="-435"/>
      <dgm:spPr/>
    </dgm:pt>
    <dgm:pt modelId="{148856CE-7B6D-4A68-9C6D-A741925B1D54}" type="pres">
      <dgm:prSet presAssocID="{406B4493-A90D-40A8-B02D-BA06CB04BF3C}" presName="FlexibleEmptyPlaceHolder" presStyleCnt="0"/>
      <dgm:spPr/>
    </dgm:pt>
    <dgm:pt modelId="{733145A9-EE86-4C22-9A0B-D61094480CC8}" type="pres">
      <dgm:prSet presAssocID="{406B4493-A90D-40A8-B02D-BA06CB04BF3C}" presName="ConnectLine" presStyleLbl="alignNode1" presStyleIdx="2" presStyleCnt="6"/>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78513766-A46C-4A38-9E06-613A95A26840}" type="pres">
      <dgm:prSet presAssocID="{406B4493-A90D-40A8-B02D-BA06CB04BF3C}" presName="ConnectorPoint" presStyleLbl="fgAcc1" presStyleIdx="2" presStyleCnt="6"/>
      <dgm:spPr>
        <a:solidFill>
          <a:schemeClr val="lt1">
            <a:alpha val="90000"/>
            <a:hueOff val="0"/>
            <a:satOff val="0"/>
            <a:lumOff val="0"/>
            <a:alphaOff val="0"/>
          </a:schemeClr>
        </a:solidFill>
        <a:ln w="6350" cap="flat" cmpd="sng" algn="ctr">
          <a:noFill/>
          <a:prstDash val="solid"/>
          <a:miter lim="800000"/>
        </a:ln>
        <a:effectLst/>
      </dgm:spPr>
    </dgm:pt>
    <dgm:pt modelId="{818BF487-7F84-4EF9-A6DA-FA2F2DE9F454}" type="pres">
      <dgm:prSet presAssocID="{406B4493-A90D-40A8-B02D-BA06CB04BF3C}" presName="EmptyPlaceHolder" presStyleCnt="0"/>
      <dgm:spPr/>
    </dgm:pt>
    <dgm:pt modelId="{5E14ECBF-DB21-47A8-931B-38581CF264D1}" type="pres">
      <dgm:prSet presAssocID="{B6B5896F-38E7-450F-A826-9964A8F0DE0E}" presName="spaceBetweenRectangles" presStyleCnt="0"/>
      <dgm:spPr/>
    </dgm:pt>
    <dgm:pt modelId="{DCFF8531-D0C5-404C-A993-D79A3BB6F1D9}" type="pres">
      <dgm:prSet presAssocID="{B510D331-3C37-4C52-88F7-7D5F73B475D4}" presName="composite" presStyleCnt="0"/>
      <dgm:spPr/>
    </dgm:pt>
    <dgm:pt modelId="{23FE4FBE-0216-4C47-8409-B0D889216184}" type="pres">
      <dgm:prSet presAssocID="{B510D331-3C37-4C52-88F7-7D5F73B475D4}" presName="L1TextContainer" presStyleLbl="revTx" presStyleIdx="3" presStyleCnt="6">
        <dgm:presLayoutVars>
          <dgm:chMax val="1"/>
          <dgm:chPref val="1"/>
          <dgm:bulletEnabled val="1"/>
        </dgm:presLayoutVars>
      </dgm:prSet>
      <dgm:spPr/>
    </dgm:pt>
    <dgm:pt modelId="{3D93C9A5-FD9E-4504-AED8-4FECF513C0F6}" type="pres">
      <dgm:prSet presAssocID="{B510D331-3C37-4C52-88F7-7D5F73B475D4}" presName="L2TextContainerWrapper" presStyleCnt="0">
        <dgm:presLayoutVars>
          <dgm:chMax val="0"/>
          <dgm:chPref val="0"/>
          <dgm:bulletEnabled val="1"/>
        </dgm:presLayoutVars>
      </dgm:prSet>
      <dgm:spPr/>
    </dgm:pt>
    <dgm:pt modelId="{1FA6D165-7770-4A83-BEC4-863E69836AE5}" type="pres">
      <dgm:prSet presAssocID="{B510D331-3C37-4C52-88F7-7D5F73B475D4}" presName="L2TextContainer" presStyleLbl="bgAccFollowNode1" presStyleIdx="3" presStyleCnt="6"/>
      <dgm:spPr/>
    </dgm:pt>
    <dgm:pt modelId="{3EE4A459-D649-4009-AE2A-7603665EDC14}" type="pres">
      <dgm:prSet presAssocID="{B510D331-3C37-4C52-88F7-7D5F73B475D4}" presName="FlexibleEmptyPlaceHolder" presStyleCnt="0"/>
      <dgm:spPr/>
    </dgm:pt>
    <dgm:pt modelId="{4798EC92-4DB0-448A-8DEC-A77617C1B09D}" type="pres">
      <dgm:prSet presAssocID="{B510D331-3C37-4C52-88F7-7D5F73B475D4}" presName="ConnectLine" presStyleLbl="alignNode1" presStyleIdx="3" presStyleCnt="6"/>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AAD3C92D-5256-4CFD-970C-1FACA26243D8}" type="pres">
      <dgm:prSet presAssocID="{B510D331-3C37-4C52-88F7-7D5F73B475D4}" presName="ConnectorPoint" presStyleLbl="fgAcc1" presStyleIdx="3" presStyleCnt="6"/>
      <dgm:spPr>
        <a:solidFill>
          <a:schemeClr val="lt1">
            <a:alpha val="90000"/>
            <a:hueOff val="0"/>
            <a:satOff val="0"/>
            <a:lumOff val="0"/>
            <a:alphaOff val="0"/>
          </a:schemeClr>
        </a:solidFill>
        <a:ln w="6350" cap="flat" cmpd="sng" algn="ctr">
          <a:noFill/>
          <a:prstDash val="solid"/>
          <a:miter lim="800000"/>
        </a:ln>
        <a:effectLst/>
      </dgm:spPr>
    </dgm:pt>
    <dgm:pt modelId="{89097143-6DE0-419F-8539-44992F7C66EE}" type="pres">
      <dgm:prSet presAssocID="{B510D331-3C37-4C52-88F7-7D5F73B475D4}" presName="EmptyPlaceHolder" presStyleCnt="0"/>
      <dgm:spPr/>
    </dgm:pt>
    <dgm:pt modelId="{5FB77434-C64E-40DF-BFF1-3691A75D8BFF}" type="pres">
      <dgm:prSet presAssocID="{367F77DB-ABFF-429A-8FC2-B52BF270F68E}" presName="spaceBetweenRectangles" presStyleCnt="0"/>
      <dgm:spPr/>
    </dgm:pt>
    <dgm:pt modelId="{9D9377FD-8A5F-4522-8098-06AD80BDB73B}" type="pres">
      <dgm:prSet presAssocID="{EE1E2388-05A7-4F6A-A4D8-E575A8B64F8F}" presName="composite" presStyleCnt="0"/>
      <dgm:spPr/>
    </dgm:pt>
    <dgm:pt modelId="{74F14CCF-4D24-4F52-988B-55185DFAD062}" type="pres">
      <dgm:prSet presAssocID="{EE1E2388-05A7-4F6A-A4D8-E575A8B64F8F}" presName="L1TextContainer" presStyleLbl="revTx" presStyleIdx="4" presStyleCnt="6">
        <dgm:presLayoutVars>
          <dgm:chMax val="1"/>
          <dgm:chPref val="1"/>
          <dgm:bulletEnabled val="1"/>
        </dgm:presLayoutVars>
      </dgm:prSet>
      <dgm:spPr/>
    </dgm:pt>
    <dgm:pt modelId="{441C9BE5-9C85-400E-BE73-224F62785822}" type="pres">
      <dgm:prSet presAssocID="{EE1E2388-05A7-4F6A-A4D8-E575A8B64F8F}" presName="L2TextContainerWrapper" presStyleCnt="0">
        <dgm:presLayoutVars>
          <dgm:chMax val="0"/>
          <dgm:chPref val="0"/>
          <dgm:bulletEnabled val="1"/>
        </dgm:presLayoutVars>
      </dgm:prSet>
      <dgm:spPr/>
    </dgm:pt>
    <dgm:pt modelId="{3EA4BEE1-D8BC-450E-84D0-5A021A999CA0}" type="pres">
      <dgm:prSet presAssocID="{EE1E2388-05A7-4F6A-A4D8-E575A8B64F8F}" presName="L2TextContainer" presStyleLbl="bgAccFollowNode1" presStyleIdx="4" presStyleCnt="6"/>
      <dgm:spPr/>
    </dgm:pt>
    <dgm:pt modelId="{9147C76B-CE1F-409C-9543-BAF01D6EA335}" type="pres">
      <dgm:prSet presAssocID="{EE1E2388-05A7-4F6A-A4D8-E575A8B64F8F}" presName="FlexibleEmptyPlaceHolder" presStyleCnt="0"/>
      <dgm:spPr/>
    </dgm:pt>
    <dgm:pt modelId="{F87C26A0-8195-4AC0-8B3E-7E200F3825D9}" type="pres">
      <dgm:prSet presAssocID="{EE1E2388-05A7-4F6A-A4D8-E575A8B64F8F}" presName="ConnectLine" presStyleLbl="alignNode1" presStyleIdx="4" presStyleCnt="6"/>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6CC25FB1-1A13-43A3-816E-D4C5567F9540}" type="pres">
      <dgm:prSet presAssocID="{EE1E2388-05A7-4F6A-A4D8-E575A8B64F8F}" presName="ConnectorPoint" presStyleLbl="fgAcc1" presStyleIdx="4" presStyleCnt="6"/>
      <dgm:spPr>
        <a:solidFill>
          <a:schemeClr val="lt1">
            <a:alpha val="90000"/>
            <a:hueOff val="0"/>
            <a:satOff val="0"/>
            <a:lumOff val="0"/>
            <a:alphaOff val="0"/>
          </a:schemeClr>
        </a:solidFill>
        <a:ln w="6350" cap="flat" cmpd="sng" algn="ctr">
          <a:noFill/>
          <a:prstDash val="solid"/>
          <a:miter lim="800000"/>
        </a:ln>
        <a:effectLst/>
      </dgm:spPr>
    </dgm:pt>
    <dgm:pt modelId="{7F9E3319-0437-4209-8733-5002A1BF02D6}" type="pres">
      <dgm:prSet presAssocID="{EE1E2388-05A7-4F6A-A4D8-E575A8B64F8F}" presName="EmptyPlaceHolder" presStyleCnt="0"/>
      <dgm:spPr/>
    </dgm:pt>
    <dgm:pt modelId="{2BDBF8F8-B9F6-4E42-87F0-E7C5787EBFE2}" type="pres">
      <dgm:prSet presAssocID="{AB5D91BF-CBD4-4B51-9FBC-18D3C3BE95C6}" presName="spaceBetweenRectangles" presStyleCnt="0"/>
      <dgm:spPr/>
    </dgm:pt>
    <dgm:pt modelId="{54D86545-983E-4A96-9CED-4091062B1440}" type="pres">
      <dgm:prSet presAssocID="{BD2A5D08-511A-4853-BF25-D8860B367892}" presName="composite" presStyleCnt="0"/>
      <dgm:spPr/>
    </dgm:pt>
    <dgm:pt modelId="{9C8D20B2-CEE8-4F4A-8D2A-328C3AFD1B8B}" type="pres">
      <dgm:prSet presAssocID="{BD2A5D08-511A-4853-BF25-D8860B367892}" presName="L1TextContainer" presStyleLbl="revTx" presStyleIdx="5" presStyleCnt="6">
        <dgm:presLayoutVars>
          <dgm:chMax val="1"/>
          <dgm:chPref val="1"/>
          <dgm:bulletEnabled val="1"/>
        </dgm:presLayoutVars>
      </dgm:prSet>
      <dgm:spPr/>
    </dgm:pt>
    <dgm:pt modelId="{8ADE9D4C-028F-4D43-A682-8BF881825B0B}" type="pres">
      <dgm:prSet presAssocID="{BD2A5D08-511A-4853-BF25-D8860B367892}" presName="L2TextContainerWrapper" presStyleCnt="0">
        <dgm:presLayoutVars>
          <dgm:chMax val="0"/>
          <dgm:chPref val="0"/>
          <dgm:bulletEnabled val="1"/>
        </dgm:presLayoutVars>
      </dgm:prSet>
      <dgm:spPr/>
    </dgm:pt>
    <dgm:pt modelId="{D0BA9FB1-D57B-4FF5-90A4-EEC37D87B845}" type="pres">
      <dgm:prSet presAssocID="{BD2A5D08-511A-4853-BF25-D8860B367892}" presName="L2TextContainer" presStyleLbl="bgAccFollowNode1" presStyleIdx="5" presStyleCnt="6"/>
      <dgm:spPr/>
    </dgm:pt>
    <dgm:pt modelId="{F515AD9F-CFC8-46BE-875D-42519A007D25}" type="pres">
      <dgm:prSet presAssocID="{BD2A5D08-511A-4853-BF25-D8860B367892}" presName="FlexibleEmptyPlaceHolder" presStyleCnt="0"/>
      <dgm:spPr/>
    </dgm:pt>
    <dgm:pt modelId="{5F0B77D9-2EFC-45E6-923E-AF37E8FC9E22}" type="pres">
      <dgm:prSet presAssocID="{BD2A5D08-511A-4853-BF25-D8860B367892}" presName="ConnectLine" presStyleLbl="alignNode1" presStyleIdx="5" presStyleCnt="6"/>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34665F2-667C-46D1-B650-BBCA4D6B43F5}" type="pres">
      <dgm:prSet presAssocID="{BD2A5D08-511A-4853-BF25-D8860B367892}" presName="ConnectorPoint" presStyleLbl="fgAcc1" presStyleIdx="5" presStyleCnt="6"/>
      <dgm:spPr>
        <a:solidFill>
          <a:schemeClr val="lt1">
            <a:alpha val="90000"/>
            <a:hueOff val="0"/>
            <a:satOff val="0"/>
            <a:lumOff val="0"/>
            <a:alphaOff val="0"/>
          </a:schemeClr>
        </a:solidFill>
        <a:ln w="6350" cap="flat" cmpd="sng" algn="ctr">
          <a:noFill/>
          <a:prstDash val="solid"/>
          <a:miter lim="800000"/>
        </a:ln>
        <a:effectLst/>
      </dgm:spPr>
    </dgm:pt>
    <dgm:pt modelId="{BBD53ED3-DCC0-4E7F-9C5C-3A483632ADAE}" type="pres">
      <dgm:prSet presAssocID="{BD2A5D08-511A-4853-BF25-D8860B367892}" presName="EmptyPlaceHolder" presStyleCnt="0"/>
      <dgm:spPr/>
    </dgm:pt>
  </dgm:ptLst>
  <dgm:cxnLst>
    <dgm:cxn modelId="{B128A003-3BB1-4A67-9604-8D987F9A69CB}" type="presOf" srcId="{E604873E-34D9-4011-B823-45C4AD2A9FC6}" destId="{932CA750-36C5-4FBB-923A-29DF7B5A91E5}" srcOrd="0" destOrd="0" presId="urn:microsoft.com/office/officeart/2017/3/layout/HorizontalPathTimeline"/>
    <dgm:cxn modelId="{83A71F1B-3DE1-4069-99FE-E27D01973B7F}" type="presOf" srcId="{ABB612A5-7312-44DD-ACCB-DC1575749DDE}" destId="{3EA4BEE1-D8BC-450E-84D0-5A021A999CA0}" srcOrd="0" destOrd="0" presId="urn:microsoft.com/office/officeart/2017/3/layout/HorizontalPathTimeline"/>
    <dgm:cxn modelId="{69430F1C-CD54-4634-9651-11DEBBE42B51}" type="presOf" srcId="{4B3BEF5E-080D-4FEE-B522-70B46FFD0660}" destId="{E7F88204-0CA2-4C46-B02A-29D432AB1EB7}" srcOrd="0" destOrd="0" presId="urn:microsoft.com/office/officeart/2017/3/layout/HorizontalPathTimeline"/>
    <dgm:cxn modelId="{D9CD4C2D-92EF-4164-8E82-7309658730D9}" type="presOf" srcId="{D0C06EB0-D7EF-45E3-95AD-C3986984C27E}" destId="{0A2DB98E-12CB-44AC-A271-FA81A963AC9D}" srcOrd="0" destOrd="0" presId="urn:microsoft.com/office/officeart/2017/3/layout/HorizontalPathTimeline"/>
    <dgm:cxn modelId="{F712E336-0730-4454-AAED-A8EC704ECFC8}" srcId="{E604873E-34D9-4011-B823-45C4AD2A9FC6}" destId="{406B4493-A90D-40A8-B02D-BA06CB04BF3C}" srcOrd="2" destOrd="0" parTransId="{2E2A0F75-F224-4A80-ACB5-1C4956E37E23}" sibTransId="{B6B5896F-38E7-450F-A826-9964A8F0DE0E}"/>
    <dgm:cxn modelId="{841D665D-B707-471F-BD09-964D3951145A}" srcId="{D0C06EB0-D7EF-45E3-95AD-C3986984C27E}" destId="{4E599684-CBE7-4BF6-B041-7B59A5AE3CF2}" srcOrd="0" destOrd="0" parTransId="{A8AAC60B-A805-4BF6-9EA5-E87AC2902868}" sibTransId="{BF909935-A6E2-4FB3-A57D-3F1AE3109B2D}"/>
    <dgm:cxn modelId="{ACFD4A61-0D78-4394-81C6-98F18EAFF447}" type="presOf" srcId="{BD2A5D08-511A-4853-BF25-D8860B367892}" destId="{9C8D20B2-CEE8-4F4A-8D2A-328C3AFD1B8B}" srcOrd="0" destOrd="0" presId="urn:microsoft.com/office/officeart/2017/3/layout/HorizontalPathTimeline"/>
    <dgm:cxn modelId="{D6373D48-D8B0-4539-A4A4-81DB907C07C1}" srcId="{4B3BEF5E-080D-4FEE-B522-70B46FFD0660}" destId="{DB8AF9DD-B1C3-4C20-BD21-C6C7FF671A92}" srcOrd="0" destOrd="0" parTransId="{DF70DEA5-E7DD-4AA9-B1CC-992432C16744}" sibTransId="{428A9B80-64FA-44ED-87FF-F7A0D539842F}"/>
    <dgm:cxn modelId="{797BC34A-780D-404F-BF21-46FE6E9D10B9}" srcId="{EE1E2388-05A7-4F6A-A4D8-E575A8B64F8F}" destId="{ABB612A5-7312-44DD-ACCB-DC1575749DDE}" srcOrd="0" destOrd="0" parTransId="{362FDBE7-25B1-4B76-B88E-FCCF1B21A213}" sibTransId="{0CB3FDC2-4D36-428E-B9C0-0CF5100298FD}"/>
    <dgm:cxn modelId="{1342E473-C499-4775-B544-BCC9D82AE244}" srcId="{E604873E-34D9-4011-B823-45C4AD2A9FC6}" destId="{BD2A5D08-511A-4853-BF25-D8860B367892}" srcOrd="5" destOrd="0" parTransId="{F0F50E2A-1CAB-41C0-96F1-58CE26EE9CB5}" sibTransId="{09D33B60-DFBC-4413-A46C-CD4A4A5FD5C8}"/>
    <dgm:cxn modelId="{6CE3AD56-96C4-4F62-AE3B-F1260B8CF8F1}" type="presOf" srcId="{406B4493-A90D-40A8-B02D-BA06CB04BF3C}" destId="{503E2E0C-528D-4B96-B61D-1C3F44FFC164}" srcOrd="0" destOrd="0" presId="urn:microsoft.com/office/officeart/2017/3/layout/HorizontalPathTimeline"/>
    <dgm:cxn modelId="{5C95EC59-8FCA-4B8E-8303-8E667B73BFCB}" type="presOf" srcId="{DB8AF9DD-B1C3-4C20-BD21-C6C7FF671A92}" destId="{51FEFD34-D680-431C-AC44-012B4D99C277}" srcOrd="0" destOrd="0" presId="urn:microsoft.com/office/officeart/2017/3/layout/HorizontalPathTimeline"/>
    <dgm:cxn modelId="{2E29CB5A-A09A-4060-B826-AE04269E70B5}" srcId="{B510D331-3C37-4C52-88F7-7D5F73B475D4}" destId="{18961926-301C-44E1-9A47-D7A977A9BC11}" srcOrd="0" destOrd="0" parTransId="{81E4A02F-5B3D-4730-905E-26FA4F4D82B7}" sibTransId="{75DE58C7-C123-4BFF-A202-569D9552BC6D}"/>
    <dgm:cxn modelId="{5F04DA90-840E-4E51-9DED-9B2601C9DB0C}" type="presOf" srcId="{4E599684-CBE7-4BF6-B041-7B59A5AE3CF2}" destId="{CD7A980D-5441-4C5A-B155-C2A021C3D0DD}" srcOrd="0" destOrd="0" presId="urn:microsoft.com/office/officeart/2017/3/layout/HorizontalPathTimeline"/>
    <dgm:cxn modelId="{9A613993-1976-4C90-B719-959774EC46C8}" srcId="{E604873E-34D9-4011-B823-45C4AD2A9FC6}" destId="{4B3BEF5E-080D-4FEE-B522-70B46FFD0660}" srcOrd="1" destOrd="0" parTransId="{06017295-6984-41E0-8693-8EB293EF8566}" sibTransId="{39F905D4-BCDD-42A3-91CF-0746D3124C5E}"/>
    <dgm:cxn modelId="{1A0D0496-36ED-4D40-AFD2-5F39173A0BE3}" type="presOf" srcId="{18961926-301C-44E1-9A47-D7A977A9BC11}" destId="{1FA6D165-7770-4A83-BEC4-863E69836AE5}" srcOrd="0" destOrd="0" presId="urn:microsoft.com/office/officeart/2017/3/layout/HorizontalPathTimeline"/>
    <dgm:cxn modelId="{54968D9B-FDB3-4D4F-869D-33B8EDD0A8C5}" type="presOf" srcId="{37F053C9-E18F-49ED-9EB8-4E5EC11C3C07}" destId="{D0BA9FB1-D57B-4FF5-90A4-EEC37D87B845}" srcOrd="0" destOrd="0" presId="urn:microsoft.com/office/officeart/2017/3/layout/HorizontalPathTimeline"/>
    <dgm:cxn modelId="{97993EA3-CE7B-4009-B7CE-BFB111FBE521}" srcId="{E604873E-34D9-4011-B823-45C4AD2A9FC6}" destId="{D0C06EB0-D7EF-45E3-95AD-C3986984C27E}" srcOrd="0" destOrd="0" parTransId="{0BB155BD-DA20-44C2-8CB4-CB3D3770A527}" sibTransId="{6F918279-79F1-4A08-BB84-2DE055676D74}"/>
    <dgm:cxn modelId="{A693BDA8-10EB-4B66-8600-3E05FDE8FE2D}" srcId="{E604873E-34D9-4011-B823-45C4AD2A9FC6}" destId="{EE1E2388-05A7-4F6A-A4D8-E575A8B64F8F}" srcOrd="4" destOrd="0" parTransId="{D2F98A81-FDB3-4B4B-A5A0-204E6B61EC1E}" sibTransId="{AB5D91BF-CBD4-4B51-9FBC-18D3C3BE95C6}"/>
    <dgm:cxn modelId="{0AEE03AD-B0A8-4E99-8053-4664FDD2E430}" srcId="{E604873E-34D9-4011-B823-45C4AD2A9FC6}" destId="{B510D331-3C37-4C52-88F7-7D5F73B475D4}" srcOrd="3" destOrd="0" parTransId="{398F5480-7365-4006-835D-77B9E6A25983}" sibTransId="{367F77DB-ABFF-429A-8FC2-B52BF270F68E}"/>
    <dgm:cxn modelId="{6DFF9DB5-65E5-480A-B74D-9BC3E101BF3E}" srcId="{BD2A5D08-511A-4853-BF25-D8860B367892}" destId="{37F053C9-E18F-49ED-9EB8-4E5EC11C3C07}" srcOrd="0" destOrd="0" parTransId="{8681523D-D2C0-43B2-B6C8-B7930DA45D14}" sibTransId="{6B9C3940-6D0F-4A39-A43A-D9ED561AC70F}"/>
    <dgm:cxn modelId="{12E25FB8-FA1E-4C8A-B0E2-727B51417E5A}" type="presOf" srcId="{B510D331-3C37-4C52-88F7-7D5F73B475D4}" destId="{23FE4FBE-0216-4C47-8409-B0D889216184}" srcOrd="0" destOrd="0" presId="urn:microsoft.com/office/officeart/2017/3/layout/HorizontalPathTimeline"/>
    <dgm:cxn modelId="{BB2F78C5-2049-452D-9EA0-B0A7E8B99D74}" type="presOf" srcId="{EE1E2388-05A7-4F6A-A4D8-E575A8B64F8F}" destId="{74F14CCF-4D24-4F52-988B-55185DFAD062}" srcOrd="0" destOrd="0" presId="urn:microsoft.com/office/officeart/2017/3/layout/HorizontalPathTimeline"/>
    <dgm:cxn modelId="{EDED7CE2-93A0-4D42-AE03-281B6BC93A8B}" type="presOf" srcId="{20D34FCC-0F35-496C-B2E7-3FBCA3E29C37}" destId="{341D02C6-3F64-4DF2-AFB2-F620E7B389D9}" srcOrd="0" destOrd="0" presId="urn:microsoft.com/office/officeart/2017/3/layout/HorizontalPathTimeline"/>
    <dgm:cxn modelId="{8F51CEF3-D7F7-4496-8E39-A74D3407581F}" srcId="{406B4493-A90D-40A8-B02D-BA06CB04BF3C}" destId="{20D34FCC-0F35-496C-B2E7-3FBCA3E29C37}" srcOrd="0" destOrd="0" parTransId="{CE74B72C-B89D-46FE-831F-2D7619996546}" sibTransId="{927D4900-D936-4E0F-AEA8-71096C4E0FED}"/>
    <dgm:cxn modelId="{1AA29D47-14B6-4D11-B49B-96E5DDAF14E1}" type="presParOf" srcId="{932CA750-36C5-4FBB-923A-29DF7B5A91E5}" destId="{C5D1BC48-B762-488E-BF7E-9CDA82DFACEE}" srcOrd="0" destOrd="0" presId="urn:microsoft.com/office/officeart/2017/3/layout/HorizontalPathTimeline"/>
    <dgm:cxn modelId="{E4EEBF9D-6783-48A3-94E8-CBE5D53205FC}" type="presParOf" srcId="{932CA750-36C5-4FBB-923A-29DF7B5A91E5}" destId="{03618986-EF2F-440D-8403-283058C2987B}" srcOrd="1" destOrd="0" presId="urn:microsoft.com/office/officeart/2017/3/layout/HorizontalPathTimeline"/>
    <dgm:cxn modelId="{462CD591-3FF8-4A5A-8446-E2238F059B17}" type="presParOf" srcId="{03618986-EF2F-440D-8403-283058C2987B}" destId="{3B7C76B3-9A15-41E9-ABC3-698AB66EEDEB}" srcOrd="0" destOrd="0" presId="urn:microsoft.com/office/officeart/2017/3/layout/HorizontalPathTimeline"/>
    <dgm:cxn modelId="{A66549DE-3321-4767-990F-C1237A7ACADC}" type="presParOf" srcId="{3B7C76B3-9A15-41E9-ABC3-698AB66EEDEB}" destId="{0A2DB98E-12CB-44AC-A271-FA81A963AC9D}" srcOrd="0" destOrd="0" presId="urn:microsoft.com/office/officeart/2017/3/layout/HorizontalPathTimeline"/>
    <dgm:cxn modelId="{4D7C1CFB-8D34-411D-8727-12D0E8C0CF38}" type="presParOf" srcId="{3B7C76B3-9A15-41E9-ABC3-698AB66EEDEB}" destId="{27709FD2-3216-4BCF-9F74-FD4CEFA3A9ED}" srcOrd="1" destOrd="0" presId="urn:microsoft.com/office/officeart/2017/3/layout/HorizontalPathTimeline"/>
    <dgm:cxn modelId="{79DFA491-E799-4D9A-8972-B610B970EC8C}" type="presParOf" srcId="{27709FD2-3216-4BCF-9F74-FD4CEFA3A9ED}" destId="{CD7A980D-5441-4C5A-B155-C2A021C3D0DD}" srcOrd="0" destOrd="0" presId="urn:microsoft.com/office/officeart/2017/3/layout/HorizontalPathTimeline"/>
    <dgm:cxn modelId="{48A02D0F-AD42-4404-858D-4582D54EDDAF}" type="presParOf" srcId="{27709FD2-3216-4BCF-9F74-FD4CEFA3A9ED}" destId="{EC43CE52-5C8B-407E-A382-D1268E523743}" srcOrd="1" destOrd="0" presId="urn:microsoft.com/office/officeart/2017/3/layout/HorizontalPathTimeline"/>
    <dgm:cxn modelId="{55E3104A-2473-42FD-BDFF-ED2740972C1C}" type="presParOf" srcId="{3B7C76B3-9A15-41E9-ABC3-698AB66EEDEB}" destId="{87C15291-AEBC-4F1E-BB11-F23971968E4A}" srcOrd="2" destOrd="0" presId="urn:microsoft.com/office/officeart/2017/3/layout/HorizontalPathTimeline"/>
    <dgm:cxn modelId="{692E57EF-DA45-404F-B492-BF56ABC80A96}" type="presParOf" srcId="{3B7C76B3-9A15-41E9-ABC3-698AB66EEDEB}" destId="{4E6C086A-07A1-49AA-A5A9-2A0B949C7E99}" srcOrd="3" destOrd="0" presId="urn:microsoft.com/office/officeart/2017/3/layout/HorizontalPathTimeline"/>
    <dgm:cxn modelId="{97F03FEE-FA77-4DB8-87B2-7FA6A2930798}" type="presParOf" srcId="{3B7C76B3-9A15-41E9-ABC3-698AB66EEDEB}" destId="{CCF0635D-7E1B-4FF0-B23E-6E3FFAF0187C}" srcOrd="4" destOrd="0" presId="urn:microsoft.com/office/officeart/2017/3/layout/HorizontalPathTimeline"/>
    <dgm:cxn modelId="{02AD0C54-9AC1-453A-85F4-5620486D5B86}" type="presParOf" srcId="{03618986-EF2F-440D-8403-283058C2987B}" destId="{53BBE295-ADA1-45B2-9B2A-E4439C63A887}" srcOrd="1" destOrd="0" presId="urn:microsoft.com/office/officeart/2017/3/layout/HorizontalPathTimeline"/>
    <dgm:cxn modelId="{6CABB4DF-A394-4A2A-97FB-F963EC66093E}" type="presParOf" srcId="{03618986-EF2F-440D-8403-283058C2987B}" destId="{E3013DA7-D413-41BE-9E81-B2A45F6CDF77}" srcOrd="2" destOrd="0" presId="urn:microsoft.com/office/officeart/2017/3/layout/HorizontalPathTimeline"/>
    <dgm:cxn modelId="{F5853095-C2DE-4796-BDDC-CCB9284EF9BB}" type="presParOf" srcId="{E3013DA7-D413-41BE-9E81-B2A45F6CDF77}" destId="{E7F88204-0CA2-4C46-B02A-29D432AB1EB7}" srcOrd="0" destOrd="0" presId="urn:microsoft.com/office/officeart/2017/3/layout/HorizontalPathTimeline"/>
    <dgm:cxn modelId="{5724FD69-E070-42B4-B269-4EB77158FAEB}" type="presParOf" srcId="{E3013DA7-D413-41BE-9E81-B2A45F6CDF77}" destId="{8CAAB770-0AB9-4D31-A1B1-5A675C95D664}" srcOrd="1" destOrd="0" presId="urn:microsoft.com/office/officeart/2017/3/layout/HorizontalPathTimeline"/>
    <dgm:cxn modelId="{27635FF7-1CD9-4C9E-A571-66C6000251D6}" type="presParOf" srcId="{8CAAB770-0AB9-4D31-A1B1-5A675C95D664}" destId="{51FEFD34-D680-431C-AC44-012B4D99C277}" srcOrd="0" destOrd="0" presId="urn:microsoft.com/office/officeart/2017/3/layout/HorizontalPathTimeline"/>
    <dgm:cxn modelId="{23D60F6B-7D08-417F-AF24-C3AABF5BF9DB}" type="presParOf" srcId="{8CAAB770-0AB9-4D31-A1B1-5A675C95D664}" destId="{3AB85E24-E56F-4866-BA4C-2F61045077CD}" srcOrd="1" destOrd="0" presId="urn:microsoft.com/office/officeart/2017/3/layout/HorizontalPathTimeline"/>
    <dgm:cxn modelId="{1E1E3578-F47E-4293-B4A0-0FD2545668DB}" type="presParOf" srcId="{E3013DA7-D413-41BE-9E81-B2A45F6CDF77}" destId="{CF581527-BD03-46E2-B01B-848601BE686D}" srcOrd="2" destOrd="0" presId="urn:microsoft.com/office/officeart/2017/3/layout/HorizontalPathTimeline"/>
    <dgm:cxn modelId="{A4176FDD-3167-4B0B-8048-6931FB2F7399}" type="presParOf" srcId="{E3013DA7-D413-41BE-9E81-B2A45F6CDF77}" destId="{87CBBACC-C115-48BD-9563-4AD8F5A27234}" srcOrd="3" destOrd="0" presId="urn:microsoft.com/office/officeart/2017/3/layout/HorizontalPathTimeline"/>
    <dgm:cxn modelId="{785DD4A8-684D-4141-AA2A-E0286F682C5E}" type="presParOf" srcId="{E3013DA7-D413-41BE-9E81-B2A45F6CDF77}" destId="{D151CB89-C46B-4A54-8445-270B818297F5}" srcOrd="4" destOrd="0" presId="urn:microsoft.com/office/officeart/2017/3/layout/HorizontalPathTimeline"/>
    <dgm:cxn modelId="{C3605DAF-8FCD-42DE-8628-4E85E1DA9A02}" type="presParOf" srcId="{03618986-EF2F-440D-8403-283058C2987B}" destId="{14644381-51A3-47DC-BD53-718253873CE3}" srcOrd="3" destOrd="0" presId="urn:microsoft.com/office/officeart/2017/3/layout/HorizontalPathTimeline"/>
    <dgm:cxn modelId="{36A5FFA6-5C77-45CB-8DEE-30BF652344A9}" type="presParOf" srcId="{03618986-EF2F-440D-8403-283058C2987B}" destId="{A19490FE-2862-4FAC-9536-B0E8D029F478}" srcOrd="4" destOrd="0" presId="urn:microsoft.com/office/officeart/2017/3/layout/HorizontalPathTimeline"/>
    <dgm:cxn modelId="{62DA93CB-3CD1-4BCC-9423-8E31A4FCD770}" type="presParOf" srcId="{A19490FE-2862-4FAC-9536-B0E8D029F478}" destId="{503E2E0C-528D-4B96-B61D-1C3F44FFC164}" srcOrd="0" destOrd="0" presId="urn:microsoft.com/office/officeart/2017/3/layout/HorizontalPathTimeline"/>
    <dgm:cxn modelId="{7C5262A3-C997-4852-B213-6F02B272BECE}" type="presParOf" srcId="{A19490FE-2862-4FAC-9536-B0E8D029F478}" destId="{DC1D6388-D73A-489E-9F74-BB24DA3C2895}" srcOrd="1" destOrd="0" presId="urn:microsoft.com/office/officeart/2017/3/layout/HorizontalPathTimeline"/>
    <dgm:cxn modelId="{2E496EC7-6459-4D15-B3A0-B254D6A9AC2D}" type="presParOf" srcId="{DC1D6388-D73A-489E-9F74-BB24DA3C2895}" destId="{341D02C6-3F64-4DF2-AFB2-F620E7B389D9}" srcOrd="0" destOrd="0" presId="urn:microsoft.com/office/officeart/2017/3/layout/HorizontalPathTimeline"/>
    <dgm:cxn modelId="{B66FF987-A12C-4A61-8616-CF1559AD9C58}" type="presParOf" srcId="{DC1D6388-D73A-489E-9F74-BB24DA3C2895}" destId="{148856CE-7B6D-4A68-9C6D-A741925B1D54}" srcOrd="1" destOrd="0" presId="urn:microsoft.com/office/officeart/2017/3/layout/HorizontalPathTimeline"/>
    <dgm:cxn modelId="{0847A314-B1F8-4CBB-9B92-A77D430987DB}" type="presParOf" srcId="{A19490FE-2862-4FAC-9536-B0E8D029F478}" destId="{733145A9-EE86-4C22-9A0B-D61094480CC8}" srcOrd="2" destOrd="0" presId="urn:microsoft.com/office/officeart/2017/3/layout/HorizontalPathTimeline"/>
    <dgm:cxn modelId="{E8391C29-FF1E-4EB4-8652-85203097E551}" type="presParOf" srcId="{A19490FE-2862-4FAC-9536-B0E8D029F478}" destId="{78513766-A46C-4A38-9E06-613A95A26840}" srcOrd="3" destOrd="0" presId="urn:microsoft.com/office/officeart/2017/3/layout/HorizontalPathTimeline"/>
    <dgm:cxn modelId="{CAB0FA89-8F3E-4AC5-9F34-827A2BB55FD1}" type="presParOf" srcId="{A19490FE-2862-4FAC-9536-B0E8D029F478}" destId="{818BF487-7F84-4EF9-A6DA-FA2F2DE9F454}" srcOrd="4" destOrd="0" presId="urn:microsoft.com/office/officeart/2017/3/layout/HorizontalPathTimeline"/>
    <dgm:cxn modelId="{6223941A-BDE0-4EEA-B385-CE911E6D3E90}" type="presParOf" srcId="{03618986-EF2F-440D-8403-283058C2987B}" destId="{5E14ECBF-DB21-47A8-931B-38581CF264D1}" srcOrd="5" destOrd="0" presId="urn:microsoft.com/office/officeart/2017/3/layout/HorizontalPathTimeline"/>
    <dgm:cxn modelId="{6C1720AE-839B-4D11-AE69-09D685941800}" type="presParOf" srcId="{03618986-EF2F-440D-8403-283058C2987B}" destId="{DCFF8531-D0C5-404C-A993-D79A3BB6F1D9}" srcOrd="6" destOrd="0" presId="urn:microsoft.com/office/officeart/2017/3/layout/HorizontalPathTimeline"/>
    <dgm:cxn modelId="{CB1EDEBF-E6A7-489A-8CEE-5DA88D3971B7}" type="presParOf" srcId="{DCFF8531-D0C5-404C-A993-D79A3BB6F1D9}" destId="{23FE4FBE-0216-4C47-8409-B0D889216184}" srcOrd="0" destOrd="0" presId="urn:microsoft.com/office/officeart/2017/3/layout/HorizontalPathTimeline"/>
    <dgm:cxn modelId="{286E8816-C7C8-4205-BCF7-9C5D31ACC5F8}" type="presParOf" srcId="{DCFF8531-D0C5-404C-A993-D79A3BB6F1D9}" destId="{3D93C9A5-FD9E-4504-AED8-4FECF513C0F6}" srcOrd="1" destOrd="0" presId="urn:microsoft.com/office/officeart/2017/3/layout/HorizontalPathTimeline"/>
    <dgm:cxn modelId="{48D82FE2-E2C7-4D86-8C88-BE67BEB58607}" type="presParOf" srcId="{3D93C9A5-FD9E-4504-AED8-4FECF513C0F6}" destId="{1FA6D165-7770-4A83-BEC4-863E69836AE5}" srcOrd="0" destOrd="0" presId="urn:microsoft.com/office/officeart/2017/3/layout/HorizontalPathTimeline"/>
    <dgm:cxn modelId="{F83A01F5-3CD2-4313-B838-C02AD09AB8C9}" type="presParOf" srcId="{3D93C9A5-FD9E-4504-AED8-4FECF513C0F6}" destId="{3EE4A459-D649-4009-AE2A-7603665EDC14}" srcOrd="1" destOrd="0" presId="urn:microsoft.com/office/officeart/2017/3/layout/HorizontalPathTimeline"/>
    <dgm:cxn modelId="{A274B74E-3332-434E-B864-8D2D76D371A9}" type="presParOf" srcId="{DCFF8531-D0C5-404C-A993-D79A3BB6F1D9}" destId="{4798EC92-4DB0-448A-8DEC-A77617C1B09D}" srcOrd="2" destOrd="0" presId="urn:microsoft.com/office/officeart/2017/3/layout/HorizontalPathTimeline"/>
    <dgm:cxn modelId="{004209D4-0EF7-411D-8C53-B7DC164C6013}" type="presParOf" srcId="{DCFF8531-D0C5-404C-A993-D79A3BB6F1D9}" destId="{AAD3C92D-5256-4CFD-970C-1FACA26243D8}" srcOrd="3" destOrd="0" presId="urn:microsoft.com/office/officeart/2017/3/layout/HorizontalPathTimeline"/>
    <dgm:cxn modelId="{4EC62349-B007-421F-BEBC-E78D92750464}" type="presParOf" srcId="{DCFF8531-D0C5-404C-A993-D79A3BB6F1D9}" destId="{89097143-6DE0-419F-8539-44992F7C66EE}" srcOrd="4" destOrd="0" presId="urn:microsoft.com/office/officeart/2017/3/layout/HorizontalPathTimeline"/>
    <dgm:cxn modelId="{C5967A1B-BA30-416B-8F09-A73DA489B556}" type="presParOf" srcId="{03618986-EF2F-440D-8403-283058C2987B}" destId="{5FB77434-C64E-40DF-BFF1-3691A75D8BFF}" srcOrd="7" destOrd="0" presId="urn:microsoft.com/office/officeart/2017/3/layout/HorizontalPathTimeline"/>
    <dgm:cxn modelId="{F53E63F6-BE37-41A7-8C8F-A157C8BDA24A}" type="presParOf" srcId="{03618986-EF2F-440D-8403-283058C2987B}" destId="{9D9377FD-8A5F-4522-8098-06AD80BDB73B}" srcOrd="8" destOrd="0" presId="urn:microsoft.com/office/officeart/2017/3/layout/HorizontalPathTimeline"/>
    <dgm:cxn modelId="{03FC5D9E-7F75-4F90-AE13-FF35E83DAF97}" type="presParOf" srcId="{9D9377FD-8A5F-4522-8098-06AD80BDB73B}" destId="{74F14CCF-4D24-4F52-988B-55185DFAD062}" srcOrd="0" destOrd="0" presId="urn:microsoft.com/office/officeart/2017/3/layout/HorizontalPathTimeline"/>
    <dgm:cxn modelId="{D5D7D7E0-91CA-4AF6-8FED-F9D8D56C9FA0}" type="presParOf" srcId="{9D9377FD-8A5F-4522-8098-06AD80BDB73B}" destId="{441C9BE5-9C85-400E-BE73-224F62785822}" srcOrd="1" destOrd="0" presId="urn:microsoft.com/office/officeart/2017/3/layout/HorizontalPathTimeline"/>
    <dgm:cxn modelId="{540BD4FE-C2E6-43F9-A786-B919B5813920}" type="presParOf" srcId="{441C9BE5-9C85-400E-BE73-224F62785822}" destId="{3EA4BEE1-D8BC-450E-84D0-5A021A999CA0}" srcOrd="0" destOrd="0" presId="urn:microsoft.com/office/officeart/2017/3/layout/HorizontalPathTimeline"/>
    <dgm:cxn modelId="{57ABE9F6-89FA-4AC1-A806-838211D6F16B}" type="presParOf" srcId="{441C9BE5-9C85-400E-BE73-224F62785822}" destId="{9147C76B-CE1F-409C-9543-BAF01D6EA335}" srcOrd="1" destOrd="0" presId="urn:microsoft.com/office/officeart/2017/3/layout/HorizontalPathTimeline"/>
    <dgm:cxn modelId="{DFF9DEF7-EA9B-4B39-9C64-109793B63B5A}" type="presParOf" srcId="{9D9377FD-8A5F-4522-8098-06AD80BDB73B}" destId="{F87C26A0-8195-4AC0-8B3E-7E200F3825D9}" srcOrd="2" destOrd="0" presId="urn:microsoft.com/office/officeart/2017/3/layout/HorizontalPathTimeline"/>
    <dgm:cxn modelId="{515DCAD5-716B-4F75-83F5-5A6E3AF2E924}" type="presParOf" srcId="{9D9377FD-8A5F-4522-8098-06AD80BDB73B}" destId="{6CC25FB1-1A13-43A3-816E-D4C5567F9540}" srcOrd="3" destOrd="0" presId="urn:microsoft.com/office/officeart/2017/3/layout/HorizontalPathTimeline"/>
    <dgm:cxn modelId="{FBDBF903-C38C-406A-B1D5-26E52D093ABC}" type="presParOf" srcId="{9D9377FD-8A5F-4522-8098-06AD80BDB73B}" destId="{7F9E3319-0437-4209-8733-5002A1BF02D6}" srcOrd="4" destOrd="0" presId="urn:microsoft.com/office/officeart/2017/3/layout/HorizontalPathTimeline"/>
    <dgm:cxn modelId="{B2E7E9BB-1B62-49F6-AA94-9485553C7675}" type="presParOf" srcId="{03618986-EF2F-440D-8403-283058C2987B}" destId="{2BDBF8F8-B9F6-4E42-87F0-E7C5787EBFE2}" srcOrd="9" destOrd="0" presId="urn:microsoft.com/office/officeart/2017/3/layout/HorizontalPathTimeline"/>
    <dgm:cxn modelId="{2AEF1885-4441-4EF1-808F-C13B3F6D9507}" type="presParOf" srcId="{03618986-EF2F-440D-8403-283058C2987B}" destId="{54D86545-983E-4A96-9CED-4091062B1440}" srcOrd="10" destOrd="0" presId="urn:microsoft.com/office/officeart/2017/3/layout/HorizontalPathTimeline"/>
    <dgm:cxn modelId="{BBA5F867-05A1-4DBF-ADF9-F572BFCF3EA3}" type="presParOf" srcId="{54D86545-983E-4A96-9CED-4091062B1440}" destId="{9C8D20B2-CEE8-4F4A-8D2A-328C3AFD1B8B}" srcOrd="0" destOrd="0" presId="urn:microsoft.com/office/officeart/2017/3/layout/HorizontalPathTimeline"/>
    <dgm:cxn modelId="{E5A04F03-5424-4E73-A7EA-D392FD70361D}" type="presParOf" srcId="{54D86545-983E-4A96-9CED-4091062B1440}" destId="{8ADE9D4C-028F-4D43-A682-8BF881825B0B}" srcOrd="1" destOrd="0" presId="urn:microsoft.com/office/officeart/2017/3/layout/HorizontalPathTimeline"/>
    <dgm:cxn modelId="{BCB6224F-EB3C-4377-B793-37371CCB092B}" type="presParOf" srcId="{8ADE9D4C-028F-4D43-A682-8BF881825B0B}" destId="{D0BA9FB1-D57B-4FF5-90A4-EEC37D87B845}" srcOrd="0" destOrd="0" presId="urn:microsoft.com/office/officeart/2017/3/layout/HorizontalPathTimeline"/>
    <dgm:cxn modelId="{97BF7550-76BA-4EF6-8C97-411D4E483AE5}" type="presParOf" srcId="{8ADE9D4C-028F-4D43-A682-8BF881825B0B}" destId="{F515AD9F-CFC8-46BE-875D-42519A007D25}" srcOrd="1" destOrd="0" presId="urn:microsoft.com/office/officeart/2017/3/layout/HorizontalPathTimeline"/>
    <dgm:cxn modelId="{7E0B5E28-1EA2-4CCD-8614-7F660352476A}" type="presParOf" srcId="{54D86545-983E-4A96-9CED-4091062B1440}" destId="{5F0B77D9-2EFC-45E6-923E-AF37E8FC9E22}" srcOrd="2" destOrd="0" presId="urn:microsoft.com/office/officeart/2017/3/layout/HorizontalPathTimeline"/>
    <dgm:cxn modelId="{4559B301-B514-4F04-8C41-FE5BDA565138}" type="presParOf" srcId="{54D86545-983E-4A96-9CED-4091062B1440}" destId="{434665F2-667C-46D1-B650-BBCA4D6B43F5}" srcOrd="3" destOrd="0" presId="urn:microsoft.com/office/officeart/2017/3/layout/HorizontalPathTimeline"/>
    <dgm:cxn modelId="{563F8654-BCE1-4E08-8DC7-0EF4E6A25A06}" type="presParOf" srcId="{54D86545-983E-4A96-9CED-4091062B1440}" destId="{BBD53ED3-DCC0-4E7F-9C5C-3A483632ADAE}"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DB98E-12CB-44AC-A271-FA81A963AC9D}">
      <dsp:nvSpPr>
        <dsp:cNvPr id="0" name=""/>
        <dsp:cNvSpPr/>
      </dsp:nvSpPr>
      <dsp:spPr>
        <a:xfrm>
          <a:off x="301656" y="2081774"/>
          <a:ext cx="2402978"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Planning</a:t>
          </a:r>
        </a:p>
      </dsp:txBody>
      <dsp:txXfrm>
        <a:off x="301656" y="2081774"/>
        <a:ext cx="2402978" cy="438064"/>
      </dsp:txXfrm>
    </dsp:sp>
    <dsp:sp modelId="{C5D1BC48-B762-488E-BF7E-9CDA82DFACEE}">
      <dsp:nvSpPr>
        <dsp:cNvPr id="0" name=""/>
        <dsp:cNvSpPr/>
      </dsp:nvSpPr>
      <dsp:spPr>
        <a:xfrm>
          <a:off x="0" y="1860804"/>
          <a:ext cx="10515600" cy="155067"/>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D7A980D-5441-4C5A-B155-C2A021C3D0DD}">
      <dsp:nvSpPr>
        <dsp:cNvPr id="0" name=""/>
        <dsp:cNvSpPr/>
      </dsp:nvSpPr>
      <dsp:spPr>
        <a:xfrm>
          <a:off x="181507" y="525774"/>
          <a:ext cx="2643276" cy="675995"/>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The team plans how the project will be completed and make predictions on requirements.</a:t>
          </a:r>
        </a:p>
      </dsp:txBody>
      <dsp:txXfrm>
        <a:off x="181507" y="525774"/>
        <a:ext cx="2643276" cy="675995"/>
      </dsp:txXfrm>
    </dsp:sp>
    <dsp:sp modelId="{87C15291-AEBC-4F1E-BB11-F23971968E4A}">
      <dsp:nvSpPr>
        <dsp:cNvPr id="0" name=""/>
        <dsp:cNvSpPr/>
      </dsp:nvSpPr>
      <dsp:spPr>
        <a:xfrm>
          <a:off x="1503145" y="1201769"/>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E7F88204-0CA2-4C46-B02A-29D432AB1EB7}">
      <dsp:nvSpPr>
        <dsp:cNvPr id="0" name=""/>
        <dsp:cNvSpPr/>
      </dsp:nvSpPr>
      <dsp:spPr>
        <a:xfrm>
          <a:off x="1803517" y="1356836"/>
          <a:ext cx="2402978"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Analysis</a:t>
          </a:r>
        </a:p>
      </dsp:txBody>
      <dsp:txXfrm>
        <a:off x="1803517" y="1356836"/>
        <a:ext cx="2402978" cy="438064"/>
      </dsp:txXfrm>
    </dsp:sp>
    <dsp:sp modelId="{51FEFD34-D680-431C-AC44-012B4D99C277}">
      <dsp:nvSpPr>
        <dsp:cNvPr id="0" name=""/>
        <dsp:cNvSpPr/>
      </dsp:nvSpPr>
      <dsp:spPr>
        <a:xfrm>
          <a:off x="1683368" y="2674905"/>
          <a:ext cx="2643276" cy="828094"/>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The</a:t>
          </a:r>
          <a:r>
            <a:rPr lang="en-US" sz="1100" kern="1200" baseline="0" dirty="0"/>
            <a:t> team receives input from the customer for what the requirements are, and the requirements are documented.</a:t>
          </a:r>
          <a:endParaRPr lang="en-US" sz="1100" kern="1200" dirty="0"/>
        </a:p>
      </dsp:txBody>
      <dsp:txXfrm>
        <a:off x="1683368" y="2674905"/>
        <a:ext cx="2643276" cy="828094"/>
      </dsp:txXfrm>
    </dsp:sp>
    <dsp:sp modelId="{CF581527-BD03-46E2-B01B-848601BE686D}">
      <dsp:nvSpPr>
        <dsp:cNvPr id="0" name=""/>
        <dsp:cNvSpPr/>
      </dsp:nvSpPr>
      <dsp:spPr>
        <a:xfrm>
          <a:off x="3005007" y="2015870"/>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4E6C086A-07A1-49AA-A5A9-2A0B949C7E99}">
      <dsp:nvSpPr>
        <dsp:cNvPr id="0" name=""/>
        <dsp:cNvSpPr/>
      </dsp:nvSpPr>
      <dsp:spPr>
        <a:xfrm>
          <a:off x="1454687" y="1889879"/>
          <a:ext cx="96916" cy="96916"/>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7CBBACC-C115-48BD-9563-4AD8F5A27234}">
      <dsp:nvSpPr>
        <dsp:cNvPr id="0" name=""/>
        <dsp:cNvSpPr/>
      </dsp:nvSpPr>
      <dsp:spPr>
        <a:xfrm>
          <a:off x="2956548" y="1889879"/>
          <a:ext cx="96916" cy="96916"/>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03E2E0C-528D-4B96-B61D-1C3F44FFC164}">
      <dsp:nvSpPr>
        <dsp:cNvPr id="0" name=""/>
        <dsp:cNvSpPr/>
      </dsp:nvSpPr>
      <dsp:spPr>
        <a:xfrm>
          <a:off x="3305379" y="2081774"/>
          <a:ext cx="2402978"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Design</a:t>
          </a:r>
        </a:p>
      </dsp:txBody>
      <dsp:txXfrm>
        <a:off x="3305379" y="2081774"/>
        <a:ext cx="2402978" cy="438064"/>
      </dsp:txXfrm>
    </dsp:sp>
    <dsp:sp modelId="{341D02C6-3F64-4DF2-AFB2-F620E7B389D9}">
      <dsp:nvSpPr>
        <dsp:cNvPr id="0" name=""/>
        <dsp:cNvSpPr/>
      </dsp:nvSpPr>
      <dsp:spPr>
        <a:xfrm>
          <a:off x="3185177" y="522833"/>
          <a:ext cx="2643276" cy="675995"/>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b="0" i="0" u="none" kern="1200" dirty="0"/>
            <a:t>Various design architects and approaches are considered between the stakeholders and the team. </a:t>
          </a:r>
          <a:endParaRPr lang="en-US" sz="1100" kern="1200" dirty="0"/>
        </a:p>
      </dsp:txBody>
      <dsp:txXfrm>
        <a:off x="3185177" y="522833"/>
        <a:ext cx="2643276" cy="675995"/>
      </dsp:txXfrm>
    </dsp:sp>
    <dsp:sp modelId="{733145A9-EE86-4C22-9A0B-D61094480CC8}">
      <dsp:nvSpPr>
        <dsp:cNvPr id="0" name=""/>
        <dsp:cNvSpPr/>
      </dsp:nvSpPr>
      <dsp:spPr>
        <a:xfrm>
          <a:off x="4506869" y="1201769"/>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23FE4FBE-0216-4C47-8409-B0D889216184}">
      <dsp:nvSpPr>
        <dsp:cNvPr id="0" name=""/>
        <dsp:cNvSpPr/>
      </dsp:nvSpPr>
      <dsp:spPr>
        <a:xfrm>
          <a:off x="4807241" y="1356836"/>
          <a:ext cx="2402978"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Coding</a:t>
          </a:r>
        </a:p>
      </dsp:txBody>
      <dsp:txXfrm>
        <a:off x="4807241" y="1356836"/>
        <a:ext cx="2402978" cy="438064"/>
      </dsp:txXfrm>
    </dsp:sp>
    <dsp:sp modelId="{1FA6D165-7770-4A83-BEC4-863E69836AE5}">
      <dsp:nvSpPr>
        <dsp:cNvPr id="0" name=""/>
        <dsp:cNvSpPr/>
      </dsp:nvSpPr>
      <dsp:spPr>
        <a:xfrm>
          <a:off x="4687092" y="2674905"/>
          <a:ext cx="2643276" cy="675995"/>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Development of the product begins here and based on the product the coding language is decided. </a:t>
          </a:r>
        </a:p>
      </dsp:txBody>
      <dsp:txXfrm>
        <a:off x="4687092" y="2674905"/>
        <a:ext cx="2643276" cy="675995"/>
      </dsp:txXfrm>
    </dsp:sp>
    <dsp:sp modelId="{4798EC92-4DB0-448A-8DEC-A77617C1B09D}">
      <dsp:nvSpPr>
        <dsp:cNvPr id="0" name=""/>
        <dsp:cNvSpPr/>
      </dsp:nvSpPr>
      <dsp:spPr>
        <a:xfrm>
          <a:off x="6008730" y="2015870"/>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78513766-A46C-4A38-9E06-613A95A26840}">
      <dsp:nvSpPr>
        <dsp:cNvPr id="0" name=""/>
        <dsp:cNvSpPr/>
      </dsp:nvSpPr>
      <dsp:spPr>
        <a:xfrm>
          <a:off x="4458410" y="1889879"/>
          <a:ext cx="96916" cy="96916"/>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AD3C92D-5256-4CFD-970C-1FACA26243D8}">
      <dsp:nvSpPr>
        <dsp:cNvPr id="0" name=""/>
        <dsp:cNvSpPr/>
      </dsp:nvSpPr>
      <dsp:spPr>
        <a:xfrm>
          <a:off x="5960272" y="1889879"/>
          <a:ext cx="96916" cy="96916"/>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74F14CCF-4D24-4F52-988B-55185DFAD062}">
      <dsp:nvSpPr>
        <dsp:cNvPr id="0" name=""/>
        <dsp:cNvSpPr/>
      </dsp:nvSpPr>
      <dsp:spPr>
        <a:xfrm>
          <a:off x="6309103" y="2081774"/>
          <a:ext cx="2402978"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Unit Testing</a:t>
          </a:r>
        </a:p>
      </dsp:txBody>
      <dsp:txXfrm>
        <a:off x="6309103" y="2081774"/>
        <a:ext cx="2402978" cy="438064"/>
      </dsp:txXfrm>
    </dsp:sp>
    <dsp:sp modelId="{3EA4BEE1-D8BC-450E-84D0-5A021A999CA0}">
      <dsp:nvSpPr>
        <dsp:cNvPr id="0" name=""/>
        <dsp:cNvSpPr/>
      </dsp:nvSpPr>
      <dsp:spPr>
        <a:xfrm>
          <a:off x="6188954" y="525774"/>
          <a:ext cx="2643276" cy="675995"/>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Any</a:t>
          </a:r>
          <a:r>
            <a:rPr lang="en-US" sz="1100" kern="1200" baseline="0" dirty="0"/>
            <a:t> issues are brought to light with inhouse testing and debugged before product release.</a:t>
          </a:r>
          <a:endParaRPr lang="en-US" sz="1100" kern="1200" dirty="0"/>
        </a:p>
      </dsp:txBody>
      <dsp:txXfrm>
        <a:off x="6188954" y="525774"/>
        <a:ext cx="2643276" cy="675995"/>
      </dsp:txXfrm>
    </dsp:sp>
    <dsp:sp modelId="{F87C26A0-8195-4AC0-8B3E-7E200F3825D9}">
      <dsp:nvSpPr>
        <dsp:cNvPr id="0" name=""/>
        <dsp:cNvSpPr/>
      </dsp:nvSpPr>
      <dsp:spPr>
        <a:xfrm>
          <a:off x="7510592" y="1201769"/>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9C8D20B2-CEE8-4F4A-8D2A-328C3AFD1B8B}">
      <dsp:nvSpPr>
        <dsp:cNvPr id="0" name=""/>
        <dsp:cNvSpPr/>
      </dsp:nvSpPr>
      <dsp:spPr>
        <a:xfrm>
          <a:off x="7810965" y="1356836"/>
          <a:ext cx="2402978" cy="43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Acceptance Testing</a:t>
          </a:r>
        </a:p>
      </dsp:txBody>
      <dsp:txXfrm>
        <a:off x="7810965" y="1356836"/>
        <a:ext cx="2402978" cy="438064"/>
      </dsp:txXfrm>
    </dsp:sp>
    <dsp:sp modelId="{D0BA9FB1-D57B-4FF5-90A4-EEC37D87B845}">
      <dsp:nvSpPr>
        <dsp:cNvPr id="0" name=""/>
        <dsp:cNvSpPr/>
      </dsp:nvSpPr>
      <dsp:spPr>
        <a:xfrm>
          <a:off x="7690816" y="2674905"/>
          <a:ext cx="2643276" cy="980193"/>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The product is sent out as a prototype and if the product fulfills its objective can be released or re-assessed. The program is maintained, and small tweaks or adjustments are made.</a:t>
          </a:r>
        </a:p>
      </dsp:txBody>
      <dsp:txXfrm>
        <a:off x="7690816" y="2674905"/>
        <a:ext cx="2643276" cy="980193"/>
      </dsp:txXfrm>
    </dsp:sp>
    <dsp:sp modelId="{5F0B77D9-2EFC-45E6-923E-AF37E8FC9E22}">
      <dsp:nvSpPr>
        <dsp:cNvPr id="0" name=""/>
        <dsp:cNvSpPr/>
      </dsp:nvSpPr>
      <dsp:spPr>
        <a:xfrm>
          <a:off x="9012454" y="2015871"/>
          <a:ext cx="0" cy="659034"/>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6CC25FB1-1A13-43A3-816E-D4C5567F9540}">
      <dsp:nvSpPr>
        <dsp:cNvPr id="0" name=""/>
        <dsp:cNvSpPr/>
      </dsp:nvSpPr>
      <dsp:spPr>
        <a:xfrm>
          <a:off x="7462134" y="1889879"/>
          <a:ext cx="96916" cy="96916"/>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34665F2-667C-46D1-B650-BBCA4D6B43F5}">
      <dsp:nvSpPr>
        <dsp:cNvPr id="0" name=""/>
        <dsp:cNvSpPr/>
      </dsp:nvSpPr>
      <dsp:spPr>
        <a:xfrm>
          <a:off x="8963996" y="1889879"/>
          <a:ext cx="96916" cy="96916"/>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BC4F2-6A87-450D-AD53-D2188421BC53}" type="datetimeFigureOut">
              <a:rPr lang="en-US" smtClean="0"/>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B2649-7BD8-4005-A99E-30D13769A8BD}" type="slidenum">
              <a:rPr lang="en-US" smtClean="0"/>
              <a:t>‹#›</a:t>
            </a:fld>
            <a:endParaRPr lang="en-US"/>
          </a:p>
        </p:txBody>
      </p:sp>
    </p:spTree>
    <p:extLst>
      <p:ext uri="{BB962C8B-B14F-4D97-AF65-F5344CB8AC3E}">
        <p14:creationId xmlns:p14="http://schemas.microsoft.com/office/powerpoint/2010/main" val="2444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1</a:t>
            </a:fld>
            <a:endParaRPr lang="en-US"/>
          </a:p>
        </p:txBody>
      </p:sp>
    </p:spTree>
    <p:extLst>
      <p:ext uri="{BB962C8B-B14F-4D97-AF65-F5344CB8AC3E}">
        <p14:creationId xmlns:p14="http://schemas.microsoft.com/office/powerpoint/2010/main" val="37241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1A4182-6276-41ED-8EAF-0C6A4D8FF0A8}"/>
              </a:ext>
              <a:ext uri="{C183D7F6-B498-43B3-948B-1728B52AA6E4}">
                <adec:decorative xmlns:adec="http://schemas.microsoft.com/office/drawing/2017/decorative" val="1"/>
              </a:ext>
            </a:extLst>
          </p:cNvPr>
          <p:cNvSpPr/>
          <p:nvPr userDrawn="1"/>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EF4B644F-A23D-409C-9540-B41AC18DB546}"/>
              </a:ext>
              <a:ext uri="{C183D7F6-B498-43B3-948B-1728B52AA6E4}">
                <adec:decorative xmlns:adec="http://schemas.microsoft.com/office/drawing/2017/decorative" val="1"/>
              </a:ext>
            </a:extLst>
          </p:cNvPr>
          <p:cNvSpPr/>
          <p:nvPr userDrawn="1"/>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8">
            <a:extLst>
              <a:ext uri="{FF2B5EF4-FFF2-40B4-BE49-F238E27FC236}">
                <a16:creationId xmlns:a16="http://schemas.microsoft.com/office/drawing/2014/main" id="{580AE1ED-3577-4808-86BF-CCD12234928D}"/>
              </a:ext>
            </a:extLst>
          </p:cNvPr>
          <p:cNvSpPr>
            <a:spLocks noGrp="1"/>
          </p:cNvSpPr>
          <p:nvPr>
            <p:ph type="ctrTitle" hasCustomPrompt="1"/>
          </p:nvPr>
        </p:nvSpPr>
        <p:spPr>
          <a:xfrm>
            <a:off x="762000" y="839336"/>
            <a:ext cx="4123899" cy="3475513"/>
          </a:xfrm>
        </p:spPr>
        <p:txBody>
          <a:bodyPr anchor="ctr">
            <a:normAutofit/>
          </a:bodyPr>
          <a:lstStyle>
            <a:lvl1pPr>
              <a:defRPr sz="5200"/>
            </a:lvl1pPr>
          </a:lstStyle>
          <a:p>
            <a:pPr algn="l"/>
            <a:r>
              <a:rPr lang="en-US" sz="4800" dirty="0"/>
              <a:t>Click to add title</a:t>
            </a:r>
          </a:p>
        </p:txBody>
      </p:sp>
      <p:sp>
        <p:nvSpPr>
          <p:cNvPr id="9" name="Subtitle 19">
            <a:extLst>
              <a:ext uri="{FF2B5EF4-FFF2-40B4-BE49-F238E27FC236}">
                <a16:creationId xmlns:a16="http://schemas.microsoft.com/office/drawing/2014/main" id="{E8F46CAD-D4FF-4BBC-937E-CBBD034A180B}"/>
              </a:ext>
            </a:extLst>
          </p:cNvPr>
          <p:cNvSpPr>
            <a:spLocks noGrp="1"/>
          </p:cNvSpPr>
          <p:nvPr>
            <p:ph type="subTitle" idx="1" hasCustomPrompt="1"/>
          </p:nvPr>
        </p:nvSpPr>
        <p:spPr>
          <a:xfrm>
            <a:off x="762000" y="4570807"/>
            <a:ext cx="4123899" cy="1524000"/>
          </a:xfrm>
        </p:spPr>
        <p:txBody>
          <a:bodyPr/>
          <a:lstStyle>
            <a:lvl1pPr marL="0" indent="0">
              <a:buNone/>
              <a:defRPr/>
            </a:lvl1pPr>
          </a:lstStyle>
          <a:p>
            <a:pPr algn="l"/>
            <a:r>
              <a:rPr lang="en-US" dirty="0"/>
              <a:t>Click to add subtitle</a:t>
            </a:r>
          </a:p>
        </p:txBody>
      </p:sp>
      <p:sp>
        <p:nvSpPr>
          <p:cNvPr id="15" name="Picture Placeholder 14">
            <a:extLst>
              <a:ext uri="{FF2B5EF4-FFF2-40B4-BE49-F238E27FC236}">
                <a16:creationId xmlns:a16="http://schemas.microsoft.com/office/drawing/2014/main" id="{A2750E7C-D01B-4533-A0B8-2E7EF2B168DC}"/>
              </a:ext>
            </a:extLst>
          </p:cNvPr>
          <p:cNvSpPr>
            <a:spLocks noGrp="1"/>
          </p:cNvSpPr>
          <p:nvPr>
            <p:ph type="pic" sz="quarter" idx="13"/>
          </p:nvPr>
        </p:nvSpPr>
        <p:spPr>
          <a:xfrm>
            <a:off x="5330952" y="754711"/>
            <a:ext cx="6099048" cy="5340096"/>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200081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638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D13F3BC3-6D4F-4A91-9397-DEB976DF5B59}"/>
              </a:ext>
            </a:extLst>
          </p:cNvPr>
          <p:cNvSpPr>
            <a:spLocks noGrp="1"/>
          </p:cNvSpPr>
          <p:nvPr>
            <p:ph type="body" sz="quarter" idx="13"/>
          </p:nvPr>
        </p:nvSpPr>
        <p:spPr>
          <a:xfrm>
            <a:off x="4622292"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A336BAA8-288D-4A65-AF12-E44ED08AF83A}"/>
              </a:ext>
            </a:extLst>
          </p:cNvPr>
          <p:cNvSpPr>
            <a:spLocks noGrp="1"/>
          </p:cNvSpPr>
          <p:nvPr>
            <p:ph sz="quarter" idx="14"/>
          </p:nvPr>
        </p:nvSpPr>
        <p:spPr>
          <a:xfrm>
            <a:off x="4622292"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7698867" y="2697480"/>
            <a:ext cx="2971800"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7698867" y="3401568"/>
            <a:ext cx="2971800" cy="244964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4272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5388F8-94ED-41CA-A4EE-E0FA1CAC03B2}"/>
              </a:ext>
              <a:ext uri="{C183D7F6-B498-43B3-948B-1728B52AA6E4}">
                <adec:decorative xmlns:adec="http://schemas.microsoft.com/office/drawing/2017/decorative" val="1"/>
              </a:ext>
            </a:extLst>
          </p:cNvPr>
          <p:cNvSpPr/>
          <p:nvPr userDrawn="1"/>
        </p:nvSpPr>
        <p:spPr>
          <a:xfrm>
            <a:off x="0" y="-1"/>
            <a:ext cx="12192000" cy="609905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62753702-3230-4BA6-A3F8-5783540BC1F6}"/>
              </a:ext>
              <a:ext uri="{C183D7F6-B498-43B3-948B-1728B52AA6E4}">
                <adec:decorative xmlns:adec="http://schemas.microsoft.com/office/drawing/2017/decorative" val="1"/>
              </a:ext>
            </a:extLst>
          </p:cNvPr>
          <p:cNvSpPr/>
          <p:nvPr userDrawn="1"/>
        </p:nvSpPr>
        <p:spPr>
          <a:xfrm>
            <a:off x="762000" y="758951"/>
            <a:ext cx="10668000" cy="555041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2">
            <a:extLst>
              <a:ext uri="{FF2B5EF4-FFF2-40B4-BE49-F238E27FC236}">
                <a16:creationId xmlns:a16="http://schemas.microsoft.com/office/drawing/2014/main" id="{22B9C48D-0714-4941-A2BB-36340F697D5E}"/>
              </a:ext>
            </a:extLst>
          </p:cNvPr>
          <p:cNvSpPr>
            <a:spLocks noGrp="1"/>
          </p:cNvSpPr>
          <p:nvPr>
            <p:ph type="title"/>
          </p:nvPr>
        </p:nvSpPr>
        <p:spPr>
          <a:xfrm>
            <a:off x="5411874" y="1517903"/>
            <a:ext cx="5250030" cy="1345115"/>
          </a:xfrm>
        </p:spPr>
        <p:txBody>
          <a:body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3A478133-AD69-45A3-8FE5-EBD28FD2FACB}"/>
              </a:ext>
            </a:extLst>
          </p:cNvPr>
          <p:cNvSpPr>
            <a:spLocks noGrp="1"/>
          </p:cNvSpPr>
          <p:nvPr>
            <p:ph type="pic" sz="quarter" idx="13"/>
          </p:nvPr>
        </p:nvSpPr>
        <p:spPr>
          <a:xfrm>
            <a:off x="758952" y="758952"/>
            <a:ext cx="1947672" cy="2670048"/>
          </a:xfrm>
          <a:solidFill>
            <a:schemeClr val="accent6"/>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F2E72FA7-6D23-4F38-9A7B-A0EB41E53416}"/>
              </a:ext>
            </a:extLst>
          </p:cNvPr>
          <p:cNvSpPr>
            <a:spLocks noGrp="1"/>
          </p:cNvSpPr>
          <p:nvPr>
            <p:ph type="pic" sz="quarter" idx="15"/>
          </p:nvPr>
        </p:nvSpPr>
        <p:spPr>
          <a:xfrm>
            <a:off x="758952" y="3424237"/>
            <a:ext cx="1947672" cy="267919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27DAE17D-48FA-4EE7-9630-D65727343897}"/>
              </a:ext>
            </a:extLst>
          </p:cNvPr>
          <p:cNvSpPr>
            <a:spLocks noGrp="1"/>
          </p:cNvSpPr>
          <p:nvPr>
            <p:ph type="pic" sz="quarter" idx="14"/>
          </p:nvPr>
        </p:nvSpPr>
        <p:spPr>
          <a:xfrm>
            <a:off x="2706624" y="758952"/>
            <a:ext cx="1947672" cy="2670048"/>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093DB7BE-4947-4B5D-B8E4-59505E49A06A}"/>
              </a:ext>
            </a:extLst>
          </p:cNvPr>
          <p:cNvSpPr>
            <a:spLocks noGrp="1"/>
          </p:cNvSpPr>
          <p:nvPr>
            <p:ph type="pic" sz="quarter" idx="16"/>
          </p:nvPr>
        </p:nvSpPr>
        <p:spPr>
          <a:xfrm>
            <a:off x="2706624" y="3424237"/>
            <a:ext cx="1947672" cy="2679192"/>
          </a:xfrm>
          <a:solidFill>
            <a:schemeClr val="accent6"/>
          </a:solidFill>
        </p:spPr>
        <p:txBody>
          <a:bodyPr/>
          <a:lstStyle/>
          <a:p>
            <a:r>
              <a:rPr lang="en-US"/>
              <a:t>Click icon to add picture</a:t>
            </a:r>
          </a:p>
        </p:txBody>
      </p:sp>
      <p:sp>
        <p:nvSpPr>
          <p:cNvPr id="12" name="Content Placeholder 13">
            <a:extLst>
              <a:ext uri="{FF2B5EF4-FFF2-40B4-BE49-F238E27FC236}">
                <a16:creationId xmlns:a16="http://schemas.microsoft.com/office/drawing/2014/main" id="{D0C77CEA-908E-4A02-B347-F376CEC25E57}"/>
              </a:ext>
            </a:extLst>
          </p:cNvPr>
          <p:cNvSpPr>
            <a:spLocks noGrp="1"/>
          </p:cNvSpPr>
          <p:nvPr>
            <p:ph idx="1"/>
          </p:nvPr>
        </p:nvSpPr>
        <p:spPr>
          <a:xfrm>
            <a:off x="5411874" y="2970222"/>
            <a:ext cx="5250030" cy="3128826"/>
          </a:xfrm>
        </p:spPr>
        <p:txBody>
          <a:bodyPr>
            <a:normAutofit/>
          </a:bodyPr>
          <a:lstStyle>
            <a:lvl1pPr marL="0" indent="0">
              <a:lnSpc>
                <a:spcPct val="100000"/>
              </a:lnSpc>
              <a:spcBef>
                <a:spcPts val="0"/>
              </a:spcBef>
              <a:buNone/>
              <a:defRPr sz="2200"/>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013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3A25B7-A924-4C03-8022-000A9EA88D1A}"/>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3A68D8-CB71-4A41-B029-626BD6912875}"/>
              </a:ext>
              <a:ext uri="{C183D7F6-B498-43B3-948B-1728B52AA6E4}">
                <adec:decorative xmlns:adec="http://schemas.microsoft.com/office/drawing/2017/decorative" val="1"/>
              </a:ext>
            </a:extLst>
          </p:cNvPr>
          <p:cNvSpPr/>
          <p:nvPr userDrawn="1"/>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rgbClr val="FCEA37"/>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9ECFC55D-2CEE-47A4-9ACA-D6C78D236982}"/>
              </a:ext>
              <a:ext uri="{C183D7F6-B498-43B3-948B-1728B52AA6E4}">
                <adec:decorative xmlns:adec="http://schemas.microsoft.com/office/drawing/2017/decorative" val="1"/>
              </a:ext>
            </a:extLst>
          </p:cNvPr>
          <p:cNvSpPr/>
          <p:nvPr userDrawn="1"/>
        </p:nvSpPr>
        <p:spPr>
          <a:xfrm>
            <a:off x="-2" y="-9523"/>
            <a:ext cx="11430001" cy="6105523"/>
          </a:xfrm>
          <a:custGeom>
            <a:avLst/>
            <a:gdLst>
              <a:gd name="connsiteX0" fmla="*/ 0 w 11430001"/>
              <a:gd name="connsiteY0" fmla="*/ 0 h 6105523"/>
              <a:gd name="connsiteX1" fmla="*/ 7874003 w 11430001"/>
              <a:gd name="connsiteY1" fmla="*/ 0 h 6105523"/>
              <a:gd name="connsiteX2" fmla="*/ 7874003 w 11430001"/>
              <a:gd name="connsiteY2" fmla="*/ 771522 h 6105523"/>
              <a:gd name="connsiteX3" fmla="*/ 11430001 w 11430001"/>
              <a:gd name="connsiteY3" fmla="*/ 771522 h 6105523"/>
              <a:gd name="connsiteX4" fmla="*/ 11430001 w 11430001"/>
              <a:gd name="connsiteY4" fmla="*/ 6105523 h 6105523"/>
              <a:gd name="connsiteX5" fmla="*/ 7874003 w 11430001"/>
              <a:gd name="connsiteY5" fmla="*/ 6105523 h 6105523"/>
              <a:gd name="connsiteX6" fmla="*/ 5334002 w 11430001"/>
              <a:gd name="connsiteY6" fmla="*/ 6105523 h 6105523"/>
              <a:gd name="connsiteX7" fmla="*/ 0 w 11430001"/>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05523">
                <a:moveTo>
                  <a:pt x="0" y="0"/>
                </a:moveTo>
                <a:lnTo>
                  <a:pt x="7874003" y="0"/>
                </a:lnTo>
                <a:lnTo>
                  <a:pt x="7874003" y="771522"/>
                </a:lnTo>
                <a:lnTo>
                  <a:pt x="11430001" y="771522"/>
                </a:lnTo>
                <a:lnTo>
                  <a:pt x="11430001" y="6105523"/>
                </a:lnTo>
                <a:lnTo>
                  <a:pt x="7874003" y="6105523"/>
                </a:lnTo>
                <a:lnTo>
                  <a:pt x="5334002" y="6105523"/>
                </a:lnTo>
                <a:lnTo>
                  <a:pt x="0" y="6105523"/>
                </a:lnTo>
                <a:close/>
              </a:path>
            </a:pathLst>
          </a:custGeom>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5">
            <a:extLst>
              <a:ext uri="{FF2B5EF4-FFF2-40B4-BE49-F238E27FC236}">
                <a16:creationId xmlns:a16="http://schemas.microsoft.com/office/drawing/2014/main" id="{00406F9C-B330-46B3-A03C-15F85CD76061}"/>
              </a:ext>
            </a:extLst>
          </p:cNvPr>
          <p:cNvSpPr>
            <a:spLocks noGrp="1"/>
          </p:cNvSpPr>
          <p:nvPr>
            <p:ph type="title"/>
          </p:nvPr>
        </p:nvSpPr>
        <p:spPr>
          <a:xfrm>
            <a:off x="762000" y="3822282"/>
            <a:ext cx="5012266" cy="2273710"/>
          </a:xfrm>
        </p:spPr>
        <p:txBody>
          <a:bodyPr anchor="t"/>
          <a:lstStyle>
            <a:lvl1pPr>
              <a:defRPr sz="4200"/>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34FC9061-555D-4FE2-ABE9-07A195BC022E}"/>
              </a:ext>
            </a:extLst>
          </p:cNvPr>
          <p:cNvSpPr>
            <a:spLocks noGrp="1"/>
          </p:cNvSpPr>
          <p:nvPr>
            <p:ph type="pic" sz="quarter" idx="13"/>
          </p:nvPr>
        </p:nvSpPr>
        <p:spPr>
          <a:xfrm>
            <a:off x="758952" y="761988"/>
            <a:ext cx="3566160" cy="2660904"/>
          </a:xfrm>
          <a:solidFill>
            <a:schemeClr val="accent6"/>
          </a:solidFill>
        </p:spPr>
        <p:txBody>
          <a:bodyPr/>
          <a:lstStyle/>
          <a:p>
            <a:r>
              <a:rPr lang="en-US"/>
              <a:t>Click icon to add picture</a:t>
            </a:r>
          </a:p>
        </p:txBody>
      </p:sp>
      <p:sp>
        <p:nvSpPr>
          <p:cNvPr id="22" name="Picture Placeholder 20">
            <a:extLst>
              <a:ext uri="{FF2B5EF4-FFF2-40B4-BE49-F238E27FC236}">
                <a16:creationId xmlns:a16="http://schemas.microsoft.com/office/drawing/2014/main" id="{7C8788B5-2964-4199-A168-84BDEBE3E9A7}"/>
              </a:ext>
            </a:extLst>
          </p:cNvPr>
          <p:cNvSpPr>
            <a:spLocks noGrp="1"/>
          </p:cNvSpPr>
          <p:nvPr>
            <p:ph type="pic" sz="quarter" idx="14"/>
          </p:nvPr>
        </p:nvSpPr>
        <p:spPr>
          <a:xfrm>
            <a:off x="4294632" y="761980"/>
            <a:ext cx="3566160" cy="2660904"/>
          </a:xfrm>
          <a:solidFill>
            <a:schemeClr val="accent6"/>
          </a:solidFill>
        </p:spPr>
        <p:txBody>
          <a:bodyPr/>
          <a:lstStyle/>
          <a:p>
            <a:r>
              <a:rPr lang="en-US"/>
              <a:t>Click icon to add picture</a:t>
            </a:r>
          </a:p>
        </p:txBody>
      </p:sp>
      <p:sp>
        <p:nvSpPr>
          <p:cNvPr id="23" name="Picture Placeholder 20">
            <a:extLst>
              <a:ext uri="{FF2B5EF4-FFF2-40B4-BE49-F238E27FC236}">
                <a16:creationId xmlns:a16="http://schemas.microsoft.com/office/drawing/2014/main" id="{D4B5D4A5-C34C-4703-AFB6-DA982B6FF83B}"/>
              </a:ext>
            </a:extLst>
          </p:cNvPr>
          <p:cNvSpPr>
            <a:spLocks noGrp="1"/>
          </p:cNvSpPr>
          <p:nvPr>
            <p:ph type="pic" sz="quarter" idx="15"/>
          </p:nvPr>
        </p:nvSpPr>
        <p:spPr>
          <a:xfrm>
            <a:off x="7859598" y="761980"/>
            <a:ext cx="3566160" cy="2660904"/>
          </a:xfrm>
          <a:solidFill>
            <a:schemeClr val="accent6"/>
          </a:solidFill>
        </p:spPr>
        <p:txBody>
          <a:bodyPr/>
          <a:lstStyle/>
          <a:p>
            <a:r>
              <a:rPr lang="en-US"/>
              <a:t>Click icon to add picture</a:t>
            </a:r>
            <a:endParaRPr lang="en-US" dirty="0"/>
          </a:p>
        </p:txBody>
      </p:sp>
      <p:sp>
        <p:nvSpPr>
          <p:cNvPr id="19" name="Content Placeholder 1">
            <a:extLst>
              <a:ext uri="{FF2B5EF4-FFF2-40B4-BE49-F238E27FC236}">
                <a16:creationId xmlns:a16="http://schemas.microsoft.com/office/drawing/2014/main" id="{8CA9663F-19C9-4799-8B97-333815BF6A4F}"/>
              </a:ext>
            </a:extLst>
          </p:cNvPr>
          <p:cNvSpPr>
            <a:spLocks noGrp="1"/>
          </p:cNvSpPr>
          <p:nvPr>
            <p:ph idx="1"/>
          </p:nvPr>
        </p:nvSpPr>
        <p:spPr>
          <a:xfrm>
            <a:off x="6417734" y="3822282"/>
            <a:ext cx="4607484" cy="2273710"/>
          </a:xfrm>
        </p:spPr>
        <p:txBody>
          <a:bodyPr anchor="t">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1337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AC5ABB9-3EAC-446C-B128-CFDB09B2476A}"/>
              </a:ext>
              <a:ext uri="{C183D7F6-B498-43B3-948B-1728B52AA6E4}">
                <adec:decorative xmlns:adec="http://schemas.microsoft.com/office/drawing/2017/decorative" val="1"/>
              </a:ext>
            </a:extLst>
          </p:cNvPr>
          <p:cNvSpPr/>
          <p:nvPr userDrawn="1"/>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DED2D7-7BC9-473D-8241-8289B5821CF4}"/>
              </a:ext>
              <a:ext uri="{C183D7F6-B498-43B3-948B-1728B52AA6E4}">
                <adec:decorative xmlns:adec="http://schemas.microsoft.com/office/drawing/2017/decorative" val="1"/>
              </a:ext>
            </a:extLst>
          </p:cNvPr>
          <p:cNvSpPr/>
          <p:nvPr userDrawn="1"/>
        </p:nvSpPr>
        <p:spPr>
          <a:xfrm>
            <a:off x="0" y="0"/>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19C2616F-4436-4A60-BB08-54EC762C53BE}"/>
              </a:ext>
              <a:ext uri="{C183D7F6-B498-43B3-948B-1728B52AA6E4}">
                <adec:decorative xmlns:adec="http://schemas.microsoft.com/office/drawing/2017/decorative" val="1"/>
              </a:ext>
            </a:extLst>
          </p:cNvPr>
          <p:cNvSpPr/>
          <p:nvPr userDrawn="1"/>
        </p:nvSpPr>
        <p:spPr>
          <a:xfrm>
            <a:off x="0" y="762001"/>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2">
            <a:extLst>
              <a:ext uri="{FF2B5EF4-FFF2-40B4-BE49-F238E27FC236}">
                <a16:creationId xmlns:a16="http://schemas.microsoft.com/office/drawing/2014/main" id="{D6F9523F-1BD5-4832-8B13-FA0BE3E6F732}"/>
              </a:ext>
            </a:extLst>
          </p:cNvPr>
          <p:cNvSpPr>
            <a:spLocks noGrp="1"/>
          </p:cNvSpPr>
          <p:nvPr>
            <p:ph type="title"/>
          </p:nvPr>
        </p:nvSpPr>
        <p:spPr>
          <a:xfrm>
            <a:off x="5431940" y="1517652"/>
            <a:ext cx="5998059" cy="1344613"/>
          </a:xfrm>
        </p:spPr>
        <p:txBody>
          <a:body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FA83160D-9929-4C5C-B741-192DF7639B60}"/>
              </a:ext>
            </a:extLst>
          </p:cNvPr>
          <p:cNvSpPr>
            <a:spLocks noGrp="1"/>
          </p:cNvSpPr>
          <p:nvPr>
            <p:ph type="pic" sz="quarter" idx="13"/>
          </p:nvPr>
        </p:nvSpPr>
        <p:spPr>
          <a:xfrm>
            <a:off x="768293" y="1517652"/>
            <a:ext cx="1947672" cy="2295144"/>
          </a:xfrm>
          <a:solidFill>
            <a:schemeClr val="accent6"/>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D97EB8C6-CD91-4F0C-A719-5079DB8D325C}"/>
              </a:ext>
            </a:extLst>
          </p:cNvPr>
          <p:cNvSpPr>
            <a:spLocks noGrp="1"/>
          </p:cNvSpPr>
          <p:nvPr>
            <p:ph type="pic" sz="quarter" idx="14"/>
          </p:nvPr>
        </p:nvSpPr>
        <p:spPr>
          <a:xfrm>
            <a:off x="2715768" y="1517904"/>
            <a:ext cx="1947672" cy="2295144"/>
          </a:xfrm>
          <a:solidFill>
            <a:schemeClr val="accent6"/>
          </a:solidFill>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A7347AC5-7F3A-4E62-AE18-744B6A756E4C}"/>
              </a:ext>
            </a:extLst>
          </p:cNvPr>
          <p:cNvSpPr>
            <a:spLocks noGrp="1"/>
          </p:cNvSpPr>
          <p:nvPr>
            <p:ph type="pic" sz="quarter" idx="15"/>
          </p:nvPr>
        </p:nvSpPr>
        <p:spPr>
          <a:xfrm>
            <a:off x="768096" y="3800858"/>
            <a:ext cx="3895344" cy="2295144"/>
          </a:xfrm>
          <a:solidFill>
            <a:schemeClr val="accent6"/>
          </a:solidFill>
        </p:spPr>
        <p:txBody>
          <a:bodyPr/>
          <a:lstStyle/>
          <a:p>
            <a:r>
              <a:rPr lang="en-US"/>
              <a:t>Click icon to add picture</a:t>
            </a:r>
          </a:p>
        </p:txBody>
      </p:sp>
      <p:sp>
        <p:nvSpPr>
          <p:cNvPr id="12" name="Content Placeholder 13">
            <a:extLst>
              <a:ext uri="{FF2B5EF4-FFF2-40B4-BE49-F238E27FC236}">
                <a16:creationId xmlns:a16="http://schemas.microsoft.com/office/drawing/2014/main" id="{CC904223-D55A-40A9-AA1D-5687C89BE8E3}"/>
              </a:ext>
            </a:extLst>
          </p:cNvPr>
          <p:cNvSpPr>
            <a:spLocks noGrp="1"/>
          </p:cNvSpPr>
          <p:nvPr>
            <p:ph idx="1"/>
          </p:nvPr>
        </p:nvSpPr>
        <p:spPr>
          <a:xfrm>
            <a:off x="5431940" y="2970215"/>
            <a:ext cx="5998059"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089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A1CC7-4419-4A64-9DC9-AE157407AFB8}"/>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2F8EC6-DD66-475C-B129-22B374F49A70}"/>
              </a:ext>
              <a:ext uri="{C183D7F6-B498-43B3-948B-1728B52AA6E4}">
                <adec:decorative xmlns:adec="http://schemas.microsoft.com/office/drawing/2017/decorative" val="1"/>
              </a:ext>
            </a:extLst>
          </p:cNvPr>
          <p:cNvSpPr/>
          <p:nvPr userDrawn="1"/>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86FA963F-8B94-469B-B1A5-890D9134FB50}"/>
              </a:ext>
              <a:ext uri="{C183D7F6-B498-43B3-948B-1728B52AA6E4}">
                <adec:decorative xmlns:adec="http://schemas.microsoft.com/office/drawing/2017/decorative" val="1"/>
              </a:ext>
            </a:extLst>
          </p:cNvPr>
          <p:cNvSpPr/>
          <p:nvPr userDrawn="1"/>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5">
            <a:extLst>
              <a:ext uri="{FF2B5EF4-FFF2-40B4-BE49-F238E27FC236}">
                <a16:creationId xmlns:a16="http://schemas.microsoft.com/office/drawing/2014/main" id="{4CD44A43-6E39-4FE6-87BB-C65CE8FC6B1A}"/>
              </a:ext>
            </a:extLst>
          </p:cNvPr>
          <p:cNvSpPr>
            <a:spLocks noGrp="1"/>
          </p:cNvSpPr>
          <p:nvPr>
            <p:ph type="title"/>
          </p:nvPr>
        </p:nvSpPr>
        <p:spPr>
          <a:xfrm>
            <a:off x="6096000" y="1517650"/>
            <a:ext cx="4565650" cy="1344613"/>
          </a:xfrm>
        </p:spPr>
        <p:txBody>
          <a:bodyPr>
            <a:normAutofit/>
          </a:bodyPr>
          <a:lstStyle/>
          <a:p>
            <a:r>
              <a:rPr lang="en-US"/>
              <a:t>Click to edit Master title style</a:t>
            </a:r>
            <a:endParaRPr lang="en-US" dirty="0"/>
          </a:p>
        </p:txBody>
      </p:sp>
      <p:sp>
        <p:nvSpPr>
          <p:cNvPr id="18" name="Picture Placeholder 17">
            <a:extLst>
              <a:ext uri="{FF2B5EF4-FFF2-40B4-BE49-F238E27FC236}">
                <a16:creationId xmlns:a16="http://schemas.microsoft.com/office/drawing/2014/main" id="{5229EB0D-B986-4E26-BDF3-305AE3233EB7}"/>
              </a:ext>
            </a:extLst>
          </p:cNvPr>
          <p:cNvSpPr>
            <a:spLocks noGrp="1"/>
          </p:cNvSpPr>
          <p:nvPr>
            <p:ph type="pic" sz="quarter" idx="13"/>
          </p:nvPr>
        </p:nvSpPr>
        <p:spPr>
          <a:xfrm>
            <a:off x="758952" y="883487"/>
            <a:ext cx="4562856" cy="2441448"/>
          </a:xfrm>
          <a:solidFill>
            <a:schemeClr val="accent6"/>
          </a:solidFill>
        </p:spPr>
        <p:txBody>
          <a:bodyPr/>
          <a:lstStyle/>
          <a:p>
            <a:r>
              <a:rPr lang="en-US"/>
              <a:t>Click icon to add picture</a:t>
            </a:r>
          </a:p>
        </p:txBody>
      </p:sp>
      <p:sp>
        <p:nvSpPr>
          <p:cNvPr id="19" name="Picture Placeholder 17">
            <a:extLst>
              <a:ext uri="{FF2B5EF4-FFF2-40B4-BE49-F238E27FC236}">
                <a16:creationId xmlns:a16="http://schemas.microsoft.com/office/drawing/2014/main" id="{37E21EC2-9A85-4522-B6AD-3FF227CACDD7}"/>
              </a:ext>
            </a:extLst>
          </p:cNvPr>
          <p:cNvSpPr>
            <a:spLocks noGrp="1"/>
          </p:cNvSpPr>
          <p:nvPr>
            <p:ph type="pic" sz="quarter" idx="14"/>
          </p:nvPr>
        </p:nvSpPr>
        <p:spPr>
          <a:xfrm>
            <a:off x="758952" y="3593592"/>
            <a:ext cx="4562856" cy="2441448"/>
          </a:xfrm>
          <a:solidFill>
            <a:schemeClr val="accent6"/>
          </a:solidFill>
        </p:spPr>
        <p:txBody>
          <a:bodyPr/>
          <a:lstStyle/>
          <a:p>
            <a:r>
              <a:rPr lang="en-US"/>
              <a:t>Click icon to add picture</a:t>
            </a:r>
          </a:p>
        </p:txBody>
      </p:sp>
      <p:sp>
        <p:nvSpPr>
          <p:cNvPr id="16" name="Content Placeholder 1">
            <a:extLst>
              <a:ext uri="{FF2B5EF4-FFF2-40B4-BE49-F238E27FC236}">
                <a16:creationId xmlns:a16="http://schemas.microsoft.com/office/drawing/2014/main" id="{9F9D0834-E38A-4C71-95D5-A8A2B973AC09}"/>
              </a:ext>
            </a:extLst>
          </p:cNvPr>
          <p:cNvSpPr>
            <a:spLocks noGrp="1"/>
          </p:cNvSpPr>
          <p:nvPr>
            <p:ph idx="1"/>
          </p:nvPr>
        </p:nvSpPr>
        <p:spPr>
          <a:xfrm>
            <a:off x="6095998" y="2970213"/>
            <a:ext cx="4565651"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9883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D03AAFC-F6FA-4A24-BE1D-34AE6AD64CD3}"/>
              </a:ext>
              <a:ext uri="{C183D7F6-B498-43B3-948B-1728B52AA6E4}">
                <adec:decorative xmlns:adec="http://schemas.microsoft.com/office/drawing/2017/decorative" val="1"/>
              </a:ext>
            </a:extLst>
          </p:cNvPr>
          <p:cNvSpPr/>
          <p:nvPr userDrawn="1"/>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Picture Placeholder 11">
            <a:extLst>
              <a:ext uri="{FF2B5EF4-FFF2-40B4-BE49-F238E27FC236}">
                <a16:creationId xmlns:a16="http://schemas.microsoft.com/office/drawing/2014/main" id="{82190B39-D040-425A-9AD6-58A7533FEA6D}"/>
              </a:ext>
            </a:extLst>
          </p:cNvPr>
          <p:cNvSpPr>
            <a:spLocks noGrp="1"/>
          </p:cNvSpPr>
          <p:nvPr>
            <p:ph type="pic" sz="quarter" idx="13"/>
          </p:nvPr>
        </p:nvSpPr>
        <p:spPr>
          <a:xfrm>
            <a:off x="746760" y="756284"/>
            <a:ext cx="10698480" cy="5349240"/>
          </a:xfrm>
          <a:solidFill>
            <a:schemeClr val="accent6"/>
          </a:solidFill>
        </p:spPr>
        <p:txBody>
          <a:bodyPr/>
          <a:lstStyle/>
          <a:p>
            <a:r>
              <a:rPr lang="en-US"/>
              <a:t>Click icon to add picture</a:t>
            </a:r>
            <a:endParaRPr lang="en-US" dirty="0"/>
          </a:p>
        </p:txBody>
      </p:sp>
      <p:sp>
        <p:nvSpPr>
          <p:cNvPr id="15" name="Title 16">
            <a:extLst>
              <a:ext uri="{FF2B5EF4-FFF2-40B4-BE49-F238E27FC236}">
                <a16:creationId xmlns:a16="http://schemas.microsoft.com/office/drawing/2014/main" id="{8950CCE3-163E-46A1-B489-395F3F75FE34}"/>
              </a:ext>
            </a:extLst>
          </p:cNvPr>
          <p:cNvSpPr>
            <a:spLocks noGrp="1"/>
          </p:cNvSpPr>
          <p:nvPr>
            <p:ph type="ctrTitle"/>
          </p:nvPr>
        </p:nvSpPr>
        <p:spPr>
          <a:xfrm>
            <a:off x="7333488" y="1517904"/>
            <a:ext cx="3749040" cy="2796945"/>
          </a:xfrm>
        </p:spPr>
        <p:txBody>
          <a:bodyPr anchor="ctr">
            <a:normAutofit/>
          </a:bodyPr>
          <a:lstStyle>
            <a:lvl1pPr>
              <a:defRPr sz="6000"/>
            </a:lvl1pPr>
          </a:lstStyle>
          <a:p>
            <a:pPr algn="l"/>
            <a:r>
              <a:rPr lang="en-US"/>
              <a:t>Click to edit Master title style</a:t>
            </a:r>
            <a:endParaRPr lang="en-US" dirty="0"/>
          </a:p>
        </p:txBody>
      </p:sp>
      <p:sp>
        <p:nvSpPr>
          <p:cNvPr id="16" name="Subtitle 17">
            <a:extLst>
              <a:ext uri="{FF2B5EF4-FFF2-40B4-BE49-F238E27FC236}">
                <a16:creationId xmlns:a16="http://schemas.microsoft.com/office/drawing/2014/main" id="{81E38157-454C-44D5-8D2B-A220A53D780E}"/>
              </a:ext>
            </a:extLst>
          </p:cNvPr>
          <p:cNvSpPr>
            <a:spLocks noGrp="1"/>
          </p:cNvSpPr>
          <p:nvPr>
            <p:ph type="subTitle" idx="1"/>
          </p:nvPr>
        </p:nvSpPr>
        <p:spPr>
          <a:xfrm>
            <a:off x="7333488" y="4479368"/>
            <a:ext cx="3666744" cy="1616631"/>
          </a:xfrm>
        </p:spPr>
        <p:txBody>
          <a:bodyPr/>
          <a:lstStyle>
            <a:lvl1pPr marL="0" indent="0">
              <a:buNone/>
              <a:defRPr/>
            </a:lvl1pPr>
          </a:lstStyle>
          <a:p>
            <a:pPr algn="l"/>
            <a:r>
              <a:rPr lang="en-US"/>
              <a:t>Click to edit Master subtitle style</a:t>
            </a:r>
            <a:endParaRPr lang="en-US" dirty="0"/>
          </a:p>
        </p:txBody>
      </p:sp>
    </p:spTree>
    <p:extLst>
      <p:ext uri="{BB962C8B-B14F-4D97-AF65-F5344CB8AC3E}">
        <p14:creationId xmlns:p14="http://schemas.microsoft.com/office/powerpoint/2010/main" val="173054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r>
              <a:rPr lang="en-US"/>
              <a:t>3/1/20XX</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5251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EDA639-2F5C-4255-BE42-C41A5ABBC24D}"/>
              </a:ext>
              <a:ext uri="{C183D7F6-B498-43B3-948B-1728B52AA6E4}">
                <adec:decorative xmlns:adec="http://schemas.microsoft.com/office/drawing/2017/decorative" val="1"/>
              </a:ext>
            </a:extLst>
          </p:cNvPr>
          <p:cNvSpPr/>
          <p:nvPr userDrawn="1"/>
        </p:nvSpPr>
        <p:spPr>
          <a:xfrm>
            <a:off x="0" y="0"/>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 name="Rectangle 5">
            <a:extLst>
              <a:ext uri="{FF2B5EF4-FFF2-40B4-BE49-F238E27FC236}">
                <a16:creationId xmlns:a16="http://schemas.microsoft.com/office/drawing/2014/main" id="{E96D6DC8-1218-45DD-BCD3-DF21DFA5B10A}"/>
              </a:ext>
              <a:ext uri="{C183D7F6-B498-43B3-948B-1728B52AA6E4}">
                <adec:decorative xmlns:adec="http://schemas.microsoft.com/office/drawing/2017/decorative" val="1"/>
              </a:ext>
            </a:extLst>
          </p:cNvPr>
          <p:cNvSpPr/>
          <p:nvPr userDrawn="1"/>
        </p:nvSpPr>
        <p:spPr>
          <a:xfrm>
            <a:off x="762000" y="766762"/>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A58F504-65F1-4BFD-A987-54F78AD52D41}"/>
              </a:ext>
            </a:extLst>
          </p:cNvPr>
          <p:cNvSpPr>
            <a:spLocks noGrp="1"/>
          </p:cNvSpPr>
          <p:nvPr>
            <p:ph type="pic" sz="quarter" idx="13"/>
          </p:nvPr>
        </p:nvSpPr>
        <p:spPr>
          <a:xfrm>
            <a:off x="758952" y="749808"/>
            <a:ext cx="10744200" cy="5394960"/>
          </a:xfrm>
          <a:solidFill>
            <a:schemeClr val="accent6"/>
          </a:solidFill>
        </p:spPr>
        <p:txBody>
          <a:bodyPr/>
          <a:lstStyle/>
          <a:p>
            <a:r>
              <a:rPr lang="en-US"/>
              <a:t>Click icon to add picture</a:t>
            </a:r>
            <a:endParaRPr lang="en-US" dirty="0"/>
          </a:p>
        </p:txBody>
      </p:sp>
      <p:sp>
        <p:nvSpPr>
          <p:cNvPr id="13" name="Title 16">
            <a:extLst>
              <a:ext uri="{FF2B5EF4-FFF2-40B4-BE49-F238E27FC236}">
                <a16:creationId xmlns:a16="http://schemas.microsoft.com/office/drawing/2014/main" id="{0B9261BF-90C7-41A0-8711-97168C7479D9}"/>
              </a:ext>
            </a:extLst>
          </p:cNvPr>
          <p:cNvSpPr>
            <a:spLocks noGrp="1"/>
          </p:cNvSpPr>
          <p:nvPr>
            <p:ph type="ctrTitle"/>
          </p:nvPr>
        </p:nvSpPr>
        <p:spPr>
          <a:xfrm>
            <a:off x="6611112" y="1517904"/>
            <a:ext cx="4480560" cy="2796945"/>
          </a:xfrm>
        </p:spPr>
        <p:txBody>
          <a:bodyPr anchor="ctr">
            <a:normAutofit/>
          </a:bodyPr>
          <a:lstStyle>
            <a:lvl1pPr>
              <a:defRPr sz="4400"/>
            </a:lvl1pPr>
          </a:lstStyle>
          <a:p>
            <a:pPr algn="l"/>
            <a:r>
              <a:rPr lang="en-US"/>
              <a:t>Click to edit Master title style</a:t>
            </a:r>
            <a:endParaRPr lang="en-US" dirty="0"/>
          </a:p>
        </p:txBody>
      </p:sp>
      <p:sp>
        <p:nvSpPr>
          <p:cNvPr id="14" name="Subtitle 17">
            <a:extLst>
              <a:ext uri="{FF2B5EF4-FFF2-40B4-BE49-F238E27FC236}">
                <a16:creationId xmlns:a16="http://schemas.microsoft.com/office/drawing/2014/main" id="{305C0D07-994F-4143-B88E-32EED69E7F65}"/>
              </a:ext>
            </a:extLst>
          </p:cNvPr>
          <p:cNvSpPr>
            <a:spLocks noGrp="1"/>
          </p:cNvSpPr>
          <p:nvPr>
            <p:ph type="subTitle" idx="1"/>
          </p:nvPr>
        </p:nvSpPr>
        <p:spPr>
          <a:xfrm>
            <a:off x="6611112" y="4425696"/>
            <a:ext cx="4059936" cy="1189912"/>
          </a:xfrm>
        </p:spPr>
        <p:txBody>
          <a:bodyPr/>
          <a:lstStyle>
            <a:lvl1pPr marL="0" indent="0">
              <a:buNone/>
              <a:defRPr/>
            </a:lvl1pPr>
          </a:lstStyle>
          <a:p>
            <a:pPr algn="l"/>
            <a:r>
              <a:rPr lang="en-US"/>
              <a:t>Click to edit Master subtitle style</a:t>
            </a:r>
            <a:endParaRPr lang="en-US" dirty="0"/>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lvl1pPr>
              <a:defRPr>
                <a:solidFill>
                  <a:schemeClr val="bg1"/>
                </a:solidFill>
              </a:defRPr>
            </a:lvl1p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lvl1pPr>
              <a:defRPr>
                <a:solidFill>
                  <a:schemeClr val="bg1"/>
                </a:solidFill>
              </a:defRPr>
            </a:lvl1pPr>
          </a:lstStyle>
          <a:p>
            <a:fld id="{CB1E4CB7-CB13-4810-BF18-BE31AFC64F93}" type="slidenum">
              <a:rPr lang="en-US" smtClean="0"/>
              <a:pPr/>
              <a:t>‹#›</a:t>
            </a:fld>
            <a:endParaRPr lang="en-US"/>
          </a:p>
        </p:txBody>
      </p:sp>
    </p:spTree>
    <p:extLst>
      <p:ext uri="{BB962C8B-B14F-4D97-AF65-F5344CB8AC3E}">
        <p14:creationId xmlns:p14="http://schemas.microsoft.com/office/powerpoint/2010/main" val="282252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29" name="Picture Placeholder 28">
            <a:extLst>
              <a:ext uri="{FF2B5EF4-FFF2-40B4-BE49-F238E27FC236}">
                <a16:creationId xmlns:a16="http://schemas.microsoft.com/office/drawing/2014/main" id="{26E6BD11-82A7-4729-AD05-B0676F9B1F5F}"/>
              </a:ext>
            </a:extLst>
          </p:cNvPr>
          <p:cNvSpPr>
            <a:spLocks noGrp="1"/>
          </p:cNvSpPr>
          <p:nvPr>
            <p:ph type="pic" sz="quarter" idx="21"/>
          </p:nvPr>
        </p:nvSpPr>
        <p:spPr>
          <a:xfrm>
            <a:off x="1504950" y="2861595"/>
            <a:ext cx="1828800" cy="1993392"/>
          </a:xfrm>
          <a:solidFill>
            <a:schemeClr val="accent6"/>
          </a:solidFill>
        </p:spPr>
        <p:txBody>
          <a:bodyPr/>
          <a:lstStyle/>
          <a:p>
            <a:r>
              <a:rPr lang="en-US"/>
              <a:t>Click icon to add picture</a:t>
            </a:r>
          </a:p>
        </p:txBody>
      </p:sp>
      <p:sp>
        <p:nvSpPr>
          <p:cNvPr id="19" name="Text Placeholder 18">
            <a:extLst>
              <a:ext uri="{FF2B5EF4-FFF2-40B4-BE49-F238E27FC236}">
                <a16:creationId xmlns:a16="http://schemas.microsoft.com/office/drawing/2014/main" id="{6E08135B-D6D5-401C-B151-CDCB20550F16}"/>
              </a:ext>
            </a:extLst>
          </p:cNvPr>
          <p:cNvSpPr>
            <a:spLocks noGrp="1"/>
          </p:cNvSpPr>
          <p:nvPr>
            <p:ph type="body" sz="quarter" idx="13" hasCustomPrompt="1"/>
          </p:nvPr>
        </p:nvSpPr>
        <p:spPr>
          <a:xfrm>
            <a:off x="1508760"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1" name="Text Placeholder 20">
            <a:extLst>
              <a:ext uri="{FF2B5EF4-FFF2-40B4-BE49-F238E27FC236}">
                <a16:creationId xmlns:a16="http://schemas.microsoft.com/office/drawing/2014/main" id="{FA587696-63FF-4232-8879-488DFE1C31EA}"/>
              </a:ext>
            </a:extLst>
          </p:cNvPr>
          <p:cNvSpPr>
            <a:spLocks noGrp="1"/>
          </p:cNvSpPr>
          <p:nvPr>
            <p:ph type="body" sz="quarter" idx="14" hasCustomPrompt="1"/>
          </p:nvPr>
        </p:nvSpPr>
        <p:spPr>
          <a:xfrm>
            <a:off x="1504950"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0" name="Picture Placeholder 28">
            <a:extLst>
              <a:ext uri="{FF2B5EF4-FFF2-40B4-BE49-F238E27FC236}">
                <a16:creationId xmlns:a16="http://schemas.microsoft.com/office/drawing/2014/main" id="{96507A97-E180-468F-B641-141DBA738642}"/>
              </a:ext>
            </a:extLst>
          </p:cNvPr>
          <p:cNvSpPr>
            <a:spLocks noGrp="1"/>
          </p:cNvSpPr>
          <p:nvPr>
            <p:ph type="pic" sz="quarter" idx="22"/>
          </p:nvPr>
        </p:nvSpPr>
        <p:spPr>
          <a:xfrm>
            <a:off x="3953511" y="2861595"/>
            <a:ext cx="1828800" cy="1993392"/>
          </a:xfrm>
          <a:solidFill>
            <a:schemeClr val="accent6"/>
          </a:solidFill>
        </p:spPr>
        <p:txBody>
          <a:bodyPr/>
          <a:lstStyle/>
          <a:p>
            <a:r>
              <a:rPr lang="en-US"/>
              <a:t>Click icon to add picture</a:t>
            </a:r>
          </a:p>
        </p:txBody>
      </p:sp>
      <p:sp>
        <p:nvSpPr>
          <p:cNvPr id="22" name="Text Placeholder 18">
            <a:extLst>
              <a:ext uri="{FF2B5EF4-FFF2-40B4-BE49-F238E27FC236}">
                <a16:creationId xmlns:a16="http://schemas.microsoft.com/office/drawing/2014/main" id="{49BB8F01-AE51-4455-BE0F-8972415A0C06}"/>
              </a:ext>
            </a:extLst>
          </p:cNvPr>
          <p:cNvSpPr>
            <a:spLocks noGrp="1"/>
          </p:cNvSpPr>
          <p:nvPr>
            <p:ph type="body" sz="quarter" idx="15" hasCustomPrompt="1"/>
          </p:nvPr>
        </p:nvSpPr>
        <p:spPr>
          <a:xfrm>
            <a:off x="3942757" y="4854889"/>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3" name="Text Placeholder 20">
            <a:extLst>
              <a:ext uri="{FF2B5EF4-FFF2-40B4-BE49-F238E27FC236}">
                <a16:creationId xmlns:a16="http://schemas.microsoft.com/office/drawing/2014/main" id="{759D2442-D209-4F87-9F2C-19D73A2412D4}"/>
              </a:ext>
            </a:extLst>
          </p:cNvPr>
          <p:cNvSpPr>
            <a:spLocks noGrp="1"/>
          </p:cNvSpPr>
          <p:nvPr>
            <p:ph type="body" sz="quarter" idx="16" hasCustomPrompt="1"/>
          </p:nvPr>
        </p:nvSpPr>
        <p:spPr>
          <a:xfrm>
            <a:off x="3942757" y="5462491"/>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1" name="Picture Placeholder 28">
            <a:extLst>
              <a:ext uri="{FF2B5EF4-FFF2-40B4-BE49-F238E27FC236}">
                <a16:creationId xmlns:a16="http://schemas.microsoft.com/office/drawing/2014/main" id="{A850442C-9915-406C-83D9-8EBE8AD3C243}"/>
              </a:ext>
            </a:extLst>
          </p:cNvPr>
          <p:cNvSpPr>
            <a:spLocks noGrp="1"/>
          </p:cNvSpPr>
          <p:nvPr>
            <p:ph type="pic" sz="quarter" idx="23"/>
          </p:nvPr>
        </p:nvSpPr>
        <p:spPr>
          <a:xfrm>
            <a:off x="6391656" y="2861595"/>
            <a:ext cx="1828800" cy="1993392"/>
          </a:xfrm>
          <a:solidFill>
            <a:schemeClr val="accent6"/>
          </a:solidFill>
        </p:spPr>
        <p:txBody>
          <a:bodyPr/>
          <a:lstStyle/>
          <a:p>
            <a:r>
              <a:rPr lang="en-US"/>
              <a:t>Click icon to add picture</a:t>
            </a:r>
          </a:p>
        </p:txBody>
      </p:sp>
      <p:sp>
        <p:nvSpPr>
          <p:cNvPr id="24" name="Text Placeholder 18">
            <a:extLst>
              <a:ext uri="{FF2B5EF4-FFF2-40B4-BE49-F238E27FC236}">
                <a16:creationId xmlns:a16="http://schemas.microsoft.com/office/drawing/2014/main" id="{A596F3D1-5D97-4111-B3D6-FE37290A6B3D}"/>
              </a:ext>
            </a:extLst>
          </p:cNvPr>
          <p:cNvSpPr>
            <a:spLocks noGrp="1"/>
          </p:cNvSpPr>
          <p:nvPr>
            <p:ph type="body" sz="quarter" idx="17" hasCustomPrompt="1"/>
          </p:nvPr>
        </p:nvSpPr>
        <p:spPr>
          <a:xfrm>
            <a:off x="6391656" y="4855464"/>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5" name="Text Placeholder 20">
            <a:extLst>
              <a:ext uri="{FF2B5EF4-FFF2-40B4-BE49-F238E27FC236}">
                <a16:creationId xmlns:a16="http://schemas.microsoft.com/office/drawing/2014/main" id="{2D25C272-C21E-4078-818F-B12E10F1827C}"/>
              </a:ext>
            </a:extLst>
          </p:cNvPr>
          <p:cNvSpPr>
            <a:spLocks noGrp="1"/>
          </p:cNvSpPr>
          <p:nvPr>
            <p:ph type="body" sz="quarter" idx="18" hasCustomPrompt="1"/>
          </p:nvPr>
        </p:nvSpPr>
        <p:spPr>
          <a:xfrm>
            <a:off x="6391656" y="5468112"/>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32" name="Picture Placeholder 28">
            <a:extLst>
              <a:ext uri="{FF2B5EF4-FFF2-40B4-BE49-F238E27FC236}">
                <a16:creationId xmlns:a16="http://schemas.microsoft.com/office/drawing/2014/main" id="{05393806-4E48-45A2-8BD7-0BA36566F3CC}"/>
              </a:ext>
            </a:extLst>
          </p:cNvPr>
          <p:cNvSpPr>
            <a:spLocks noGrp="1"/>
          </p:cNvSpPr>
          <p:nvPr>
            <p:ph type="pic" sz="quarter" idx="24"/>
          </p:nvPr>
        </p:nvSpPr>
        <p:spPr>
          <a:xfrm>
            <a:off x="8833104" y="2862072"/>
            <a:ext cx="1828800" cy="1993392"/>
          </a:xfrm>
          <a:solidFill>
            <a:schemeClr val="accent6"/>
          </a:solidFill>
        </p:spPr>
        <p:txBody>
          <a:bodyPr/>
          <a:lstStyle/>
          <a:p>
            <a:r>
              <a:rPr lang="en-US"/>
              <a:t>Click icon to add picture</a:t>
            </a:r>
          </a:p>
        </p:txBody>
      </p:sp>
      <p:sp>
        <p:nvSpPr>
          <p:cNvPr id="26" name="Text Placeholder 18">
            <a:extLst>
              <a:ext uri="{FF2B5EF4-FFF2-40B4-BE49-F238E27FC236}">
                <a16:creationId xmlns:a16="http://schemas.microsoft.com/office/drawing/2014/main" id="{DD19656C-C87E-4938-A66D-D6836DBC653A}"/>
              </a:ext>
            </a:extLst>
          </p:cNvPr>
          <p:cNvSpPr>
            <a:spLocks noGrp="1"/>
          </p:cNvSpPr>
          <p:nvPr>
            <p:ph type="body" sz="quarter" idx="19" hasCustomPrompt="1"/>
          </p:nvPr>
        </p:nvSpPr>
        <p:spPr>
          <a:xfrm>
            <a:off x="8825653" y="4855651"/>
            <a:ext cx="1828800" cy="594360"/>
          </a:xfrm>
        </p:spPr>
        <p:txBody>
          <a:bodyPr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a:r>
              <a:rPr lang="en-US" dirty="0"/>
              <a:t>Name</a:t>
            </a:r>
          </a:p>
        </p:txBody>
      </p:sp>
      <p:sp>
        <p:nvSpPr>
          <p:cNvPr id="27" name="Text Placeholder 20">
            <a:extLst>
              <a:ext uri="{FF2B5EF4-FFF2-40B4-BE49-F238E27FC236}">
                <a16:creationId xmlns:a16="http://schemas.microsoft.com/office/drawing/2014/main" id="{DF55E1E1-7FB8-465C-B720-E39D43FFECC8}"/>
              </a:ext>
            </a:extLst>
          </p:cNvPr>
          <p:cNvSpPr>
            <a:spLocks noGrp="1"/>
          </p:cNvSpPr>
          <p:nvPr>
            <p:ph type="body" sz="quarter" idx="20" hasCustomPrompt="1"/>
          </p:nvPr>
        </p:nvSpPr>
        <p:spPr>
          <a:xfrm>
            <a:off x="8825653" y="5468299"/>
            <a:ext cx="1828800" cy="594360"/>
          </a:xfrm>
        </p:spPr>
        <p:txBody>
          <a:bodyPr>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a:r>
              <a:rPr lang="en-US" dirty="0"/>
              <a:t>Title</a:t>
            </a:r>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98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10" name="Content Placeholder 9">
            <a:extLst>
              <a:ext uri="{FF2B5EF4-FFF2-40B4-BE49-F238E27FC236}">
                <a16:creationId xmlns:a16="http://schemas.microsoft.com/office/drawing/2014/main" id="{B0FFFD15-4D1A-45CA-9374-373A700D366B}"/>
              </a:ext>
            </a:extLst>
          </p:cNvPr>
          <p:cNvSpPr>
            <a:spLocks noGrp="1"/>
          </p:cNvSpPr>
          <p:nvPr>
            <p:ph sz="quarter" idx="13"/>
          </p:nvPr>
        </p:nvSpPr>
        <p:spPr>
          <a:xfrm>
            <a:off x="838200" y="2181225"/>
            <a:ext cx="10515600" cy="3876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1837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714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69671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397337"/>
            <a:ext cx="4334256" cy="2449645"/>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r>
              <a:rPr lang="en-US"/>
              <a:t>3/1/20XX</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283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r>
              <a:rPr lang="en-US"/>
              <a:t>3/1/20XX</a:t>
            </a:r>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Sample footer text</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04418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5" r:id="rId3"/>
    <p:sldLayoutId id="2147483663" r:id="rId4"/>
    <p:sldLayoutId id="2147483650" r:id="rId5"/>
    <p:sldLayoutId id="2147483664" r:id="rId6"/>
    <p:sldLayoutId id="2147483669" r:id="rId7"/>
    <p:sldLayoutId id="2147483654" r:id="rId8"/>
    <p:sldLayoutId id="2147483653" r:id="rId9"/>
    <p:sldLayoutId id="2147483670" r:id="rId10"/>
    <p:sldLayoutId id="2147483662" r:id="rId11"/>
    <p:sldLayoutId id="2147483666" r:id="rId12"/>
  </p:sldLayoutIdLst>
  <p:hf hdr="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hyperlink" Target="http://www.tutorialspoint.com/sdlc/sdlc_quick_guide.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hyperlink" Target="https://www.wrike.com/project-management-guide/faq/what-is-agile-methodology-in-project-management/"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2C84039B-8CF9-47CD-8F02-B1DBD5E75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Image of a yellow smoothie with some fruit in the background.&#10;">
            <a:extLst>
              <a:ext uri="{FF2B5EF4-FFF2-40B4-BE49-F238E27FC236}">
                <a16:creationId xmlns:a16="http://schemas.microsoft.com/office/drawing/2014/main" id="{EAC24423-E635-494B-9CD9-DF28FD91BE7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23697" b="12018"/>
          <a:stretch/>
        </p:blipFill>
        <p:spPr>
          <a:xfrm>
            <a:off x="20" y="10"/>
            <a:ext cx="12191977" cy="6857990"/>
          </a:xfrm>
          <a:prstGeom prst="rect">
            <a:avLst/>
          </a:prstGeom>
        </p:spPr>
      </p:pic>
      <p:sp>
        <p:nvSpPr>
          <p:cNvPr id="29" name="Rectangle 28">
            <a:extLst>
              <a:ext uri="{FF2B5EF4-FFF2-40B4-BE49-F238E27FC236}">
                <a16:creationId xmlns:a16="http://schemas.microsoft.com/office/drawing/2014/main" id="{48D8C7A8-9E05-4465-8B1B-577C9F1DB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id="{C60B4E40-ED59-4DFA-97D2-04570E2808BD}"/>
              </a:ext>
            </a:extLst>
          </p:cNvPr>
          <p:cNvSpPr>
            <a:spLocks noGrp="1"/>
          </p:cNvSpPr>
          <p:nvPr>
            <p:ph type="ctrTitle"/>
          </p:nvPr>
        </p:nvSpPr>
        <p:spPr>
          <a:xfrm>
            <a:off x="761999" y="747059"/>
            <a:ext cx="10845283" cy="2762904"/>
          </a:xfrm>
        </p:spPr>
        <p:txBody>
          <a:bodyPr vert="horz" lIns="91440" tIns="45720" rIns="91440" bIns="45720" rtlCol="0" anchor="b">
            <a:normAutofit/>
          </a:bodyPr>
          <a:lstStyle/>
          <a:p>
            <a:r>
              <a:rPr lang="en-US" sz="6000" dirty="0">
                <a:solidFill>
                  <a:schemeClr val="bg1"/>
                </a:solidFill>
              </a:rPr>
              <a:t>The Scrum-Agile Approach </a:t>
            </a:r>
          </a:p>
        </p:txBody>
      </p:sp>
      <p:sp>
        <p:nvSpPr>
          <p:cNvPr id="20" name="Subtitle 19">
            <a:extLst>
              <a:ext uri="{FF2B5EF4-FFF2-40B4-BE49-F238E27FC236}">
                <a16:creationId xmlns:a16="http://schemas.microsoft.com/office/drawing/2014/main" id="{35E6FB68-BA70-4F6F-9874-1F349422D895}"/>
              </a:ext>
            </a:extLst>
          </p:cNvPr>
          <p:cNvSpPr>
            <a:spLocks noGrp="1"/>
          </p:cNvSpPr>
          <p:nvPr>
            <p:ph type="subTitle" idx="1"/>
          </p:nvPr>
        </p:nvSpPr>
        <p:spPr>
          <a:xfrm>
            <a:off x="762000" y="3810000"/>
            <a:ext cx="5989320" cy="1524000"/>
          </a:xfrm>
        </p:spPr>
        <p:txBody>
          <a:bodyPr vert="horz" lIns="91440" tIns="45720" rIns="91440" bIns="45720" rtlCol="0">
            <a:normAutofit/>
          </a:bodyPr>
          <a:lstStyle/>
          <a:p>
            <a:r>
              <a:rPr lang="en-US" sz="2400" dirty="0">
                <a:solidFill>
                  <a:schemeClr val="bg1"/>
                </a:solidFill>
              </a:rPr>
              <a:t>Andrew Rapolevich</a:t>
            </a:r>
          </a:p>
          <a:p>
            <a:r>
              <a:rPr lang="en-US" sz="2400" dirty="0">
                <a:solidFill>
                  <a:schemeClr val="bg1"/>
                </a:solidFill>
              </a:rPr>
              <a:t>CS-250</a:t>
            </a:r>
          </a:p>
          <a:p>
            <a:r>
              <a:rPr lang="en-US" sz="2400" dirty="0">
                <a:solidFill>
                  <a:schemeClr val="bg1"/>
                </a:solidFill>
              </a:rPr>
              <a:t>08/14/2022</a:t>
            </a:r>
          </a:p>
        </p:txBody>
      </p:sp>
    </p:spTree>
    <p:extLst>
      <p:ext uri="{BB962C8B-B14F-4D97-AF65-F5344CB8AC3E}">
        <p14:creationId xmlns:p14="http://schemas.microsoft.com/office/powerpoint/2010/main" val="90140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reeform: Shape 103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38" name="Rectangle 103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867738BA-6281-40B8-B775-410D49E7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3C99-3405-401F-845E-319BF90316CA}"/>
              </a:ext>
            </a:extLst>
          </p:cNvPr>
          <p:cNvSpPr>
            <a:spLocks noGrp="1"/>
          </p:cNvSpPr>
          <p:nvPr>
            <p:ph type="title"/>
          </p:nvPr>
        </p:nvSpPr>
        <p:spPr>
          <a:xfrm>
            <a:off x="762000" y="758953"/>
            <a:ext cx="4089779" cy="2028388"/>
          </a:xfrm>
        </p:spPr>
        <p:txBody>
          <a:bodyPr vert="horz" lIns="91440" tIns="45720" rIns="91440" bIns="45720" rtlCol="0" anchor="ctr">
            <a:normAutofit/>
          </a:bodyPr>
          <a:lstStyle/>
          <a:p>
            <a:r>
              <a:rPr lang="en-US" kern="1200" spc="-50" baseline="0" dirty="0">
                <a:solidFill>
                  <a:schemeClr val="tx1"/>
                </a:solidFill>
                <a:latin typeface="Arial Nova Cond" panose="020B0506020202020204" pitchFamily="34" charset="0"/>
              </a:rPr>
              <a:t>What is Agile?</a:t>
            </a:r>
          </a:p>
        </p:txBody>
      </p:sp>
      <p:sp>
        <p:nvSpPr>
          <p:cNvPr id="3" name="Content Placeholder 2">
            <a:extLst>
              <a:ext uri="{FF2B5EF4-FFF2-40B4-BE49-F238E27FC236}">
                <a16:creationId xmlns:a16="http://schemas.microsoft.com/office/drawing/2014/main" id="{A073D1DB-1EA9-40AB-8379-2FFFEEA584FE}"/>
              </a:ext>
            </a:extLst>
          </p:cNvPr>
          <p:cNvSpPr>
            <a:spLocks noGrp="1"/>
          </p:cNvSpPr>
          <p:nvPr>
            <p:ph idx="1"/>
          </p:nvPr>
        </p:nvSpPr>
        <p:spPr>
          <a:xfrm>
            <a:off x="622112" y="2430227"/>
            <a:ext cx="4089779" cy="2821281"/>
          </a:xfrm>
        </p:spPr>
        <p:txBody>
          <a:bodyPr vert="horz" lIns="91440" tIns="45720" rIns="91440" bIns="45720" rtlCol="0" anchor="t">
            <a:normAutofit/>
          </a:bodyPr>
          <a:lstStyle/>
          <a:p>
            <a:pPr>
              <a:lnSpc>
                <a:spcPct val="95000"/>
              </a:lnSpc>
            </a:pPr>
            <a:r>
              <a:rPr lang="en-US" sz="1600" dirty="0"/>
              <a:t>“The Agile methodology is a way to manage a project by breaking it up into several phases. It involves constant collaboration with stakeholders and continuous improvement at every stage. Once the work begins, teams' cycle through a process of planning, executing, and evaluating. Continuous collaboration is vital, both with team members and project stakeholders” (PROJECT MANAGEMENT GUIDE, 2022, para, 1).</a:t>
            </a:r>
          </a:p>
        </p:txBody>
      </p:sp>
      <p:pic>
        <p:nvPicPr>
          <p:cNvPr id="1026" name="Picture 2" descr="Free Top View Photo Of People Near Wooden Table Stock Photo">
            <a:extLst>
              <a:ext uri="{FF2B5EF4-FFF2-40B4-BE49-F238E27FC236}">
                <a16:creationId xmlns:a16="http://schemas.microsoft.com/office/drawing/2014/main" id="{8DDA6F32-55D8-A117-35C7-619E3F6BE61F}"/>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5399" r="18359"/>
          <a:stretch/>
        </p:blipFill>
        <p:spPr bwMode="auto">
          <a:xfrm>
            <a:off x="5334003" y="762000"/>
            <a:ext cx="6095997" cy="5337048"/>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a:extLst>
              <a:ext uri="{FF2B5EF4-FFF2-40B4-BE49-F238E27FC236}">
                <a16:creationId xmlns:a16="http://schemas.microsoft.com/office/drawing/2014/main" id="{46056F2E-FFB6-4169-9ECD-E267A69DC10F}"/>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a:t>03/14/2022</a:t>
            </a:r>
          </a:p>
        </p:txBody>
      </p:sp>
      <p:sp>
        <p:nvSpPr>
          <p:cNvPr id="15" name="Slide Number Placeholder 14">
            <a:extLst>
              <a:ext uri="{FF2B5EF4-FFF2-40B4-BE49-F238E27FC236}">
                <a16:creationId xmlns:a16="http://schemas.microsoft.com/office/drawing/2014/main" id="{6EA7615A-2736-464C-81F6-BFD25DAD0E64}"/>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smtClean="0"/>
              <a:pPr>
                <a:spcAft>
                  <a:spcPts val="600"/>
                </a:spcAft>
              </a:pPr>
              <a:t>2</a:t>
            </a:fld>
            <a:endParaRPr lang="en-US"/>
          </a:p>
        </p:txBody>
      </p:sp>
    </p:spTree>
    <p:extLst>
      <p:ext uri="{BB962C8B-B14F-4D97-AF65-F5344CB8AC3E}">
        <p14:creationId xmlns:p14="http://schemas.microsoft.com/office/powerpoint/2010/main" val="155928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F172-3947-42CE-B33F-43FB799FDB5E}"/>
              </a:ext>
            </a:extLst>
          </p:cNvPr>
          <p:cNvSpPr>
            <a:spLocks noGrp="1"/>
          </p:cNvSpPr>
          <p:nvPr>
            <p:ph type="title"/>
          </p:nvPr>
        </p:nvSpPr>
        <p:spPr>
          <a:xfrm>
            <a:off x="608013" y="1424347"/>
            <a:ext cx="5998059" cy="824332"/>
          </a:xfrm>
        </p:spPr>
        <p:txBody>
          <a:bodyPr/>
          <a:lstStyle/>
          <a:p>
            <a:r>
              <a:rPr lang="en-US" dirty="0">
                <a:latin typeface="Arial Nova Cond" panose="020B0506020202020204" pitchFamily="34" charset="0"/>
              </a:rPr>
              <a:t>Agile Team Roles</a:t>
            </a:r>
          </a:p>
        </p:txBody>
      </p:sp>
      <p:sp>
        <p:nvSpPr>
          <p:cNvPr id="3" name="Content Placeholder 2">
            <a:extLst>
              <a:ext uri="{FF2B5EF4-FFF2-40B4-BE49-F238E27FC236}">
                <a16:creationId xmlns:a16="http://schemas.microsoft.com/office/drawing/2014/main" id="{F2F14772-A1EE-4EA8-8C5D-46383706A557}"/>
              </a:ext>
            </a:extLst>
          </p:cNvPr>
          <p:cNvSpPr>
            <a:spLocks noGrp="1"/>
          </p:cNvSpPr>
          <p:nvPr>
            <p:ph idx="1"/>
          </p:nvPr>
        </p:nvSpPr>
        <p:spPr>
          <a:xfrm>
            <a:off x="608012" y="2587660"/>
            <a:ext cx="5487988" cy="3477238"/>
          </a:xfrm>
        </p:spPr>
        <p:txBody>
          <a:bodyPr/>
          <a:lstStyle/>
          <a:p>
            <a:r>
              <a:rPr lang="en-US" sz="2000" b="1" u="sng" dirty="0"/>
              <a:t>Product Owner: </a:t>
            </a:r>
          </a:p>
          <a:p>
            <a:r>
              <a:rPr lang="en-US" sz="1800" dirty="0"/>
              <a:t>The Product Owners’ responsibility is to maximize the value of the product created and to best utilize the development team.</a:t>
            </a:r>
          </a:p>
          <a:p>
            <a:r>
              <a:rPr lang="en-US" sz="2000" b="1" u="sng" dirty="0"/>
              <a:t>Scrum Master:</a:t>
            </a:r>
          </a:p>
          <a:p>
            <a:r>
              <a:rPr lang="en-US" sz="1800" dirty="0"/>
              <a:t>The Scrum Master has the responsibility to host the scrum meeting and organize the development team during that time. The Scrum master also deals with product backlog.</a:t>
            </a:r>
          </a:p>
        </p:txBody>
      </p:sp>
      <p:sp>
        <p:nvSpPr>
          <p:cNvPr id="22" name="Date Placeholder 21">
            <a:extLst>
              <a:ext uri="{FF2B5EF4-FFF2-40B4-BE49-F238E27FC236}">
                <a16:creationId xmlns:a16="http://schemas.microsoft.com/office/drawing/2014/main" id="{3F8004C7-0268-4B65-894B-CF74CE8528B7}"/>
              </a:ext>
            </a:extLst>
          </p:cNvPr>
          <p:cNvSpPr>
            <a:spLocks noGrp="1"/>
          </p:cNvSpPr>
          <p:nvPr>
            <p:ph type="dt" sz="half" idx="10"/>
          </p:nvPr>
        </p:nvSpPr>
        <p:spPr>
          <a:xfrm>
            <a:off x="8805672" y="6400800"/>
            <a:ext cx="1865376" cy="365125"/>
          </a:xfrm>
        </p:spPr>
        <p:txBody>
          <a:bodyPr/>
          <a:lstStyle/>
          <a:p>
            <a:r>
              <a:rPr lang="en-US" dirty="0"/>
              <a:t>03/14/2022</a:t>
            </a:r>
          </a:p>
        </p:txBody>
      </p:sp>
      <p:sp>
        <p:nvSpPr>
          <p:cNvPr id="24" name="Slide Number Placeholder 23">
            <a:extLst>
              <a:ext uri="{FF2B5EF4-FFF2-40B4-BE49-F238E27FC236}">
                <a16:creationId xmlns:a16="http://schemas.microsoft.com/office/drawing/2014/main" id="{B583B8C6-95CF-4DD9-AFF1-3E252935F6C5}"/>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3</a:t>
            </a:fld>
            <a:endParaRPr lang="en-US"/>
          </a:p>
        </p:txBody>
      </p:sp>
      <p:sp>
        <p:nvSpPr>
          <p:cNvPr id="13" name="Content Placeholder 2">
            <a:extLst>
              <a:ext uri="{FF2B5EF4-FFF2-40B4-BE49-F238E27FC236}">
                <a16:creationId xmlns:a16="http://schemas.microsoft.com/office/drawing/2014/main" id="{0A876F5B-BDA8-653F-31AC-AD4572831219}"/>
              </a:ext>
            </a:extLst>
          </p:cNvPr>
          <p:cNvSpPr txBox="1">
            <a:spLocks/>
          </p:cNvSpPr>
          <p:nvPr/>
        </p:nvSpPr>
        <p:spPr>
          <a:xfrm>
            <a:off x="6096000" y="2587660"/>
            <a:ext cx="5334000" cy="3477238"/>
          </a:xfrm>
          <a:prstGeom prst="rect">
            <a:avLst/>
          </a:prstGeom>
        </p:spPr>
        <p:txBody>
          <a:bodyPr vert="horz" lIns="91440" tIns="45720" rIns="91440" bIns="45720" rtlCol="0">
            <a:normAutofit/>
          </a:bodyPr>
          <a:lstStyle>
            <a:lvl1pPr marL="0" indent="0" algn="l" defTabSz="914400" rtl="0" eaLnBrk="1" latinLnBrk="0" hangingPunct="1">
              <a:lnSpc>
                <a:spcPct val="105000"/>
              </a:lnSpc>
              <a:spcBef>
                <a:spcPts val="900"/>
              </a:spcBef>
              <a:buClr>
                <a:schemeClr val="accent5"/>
              </a:buClr>
              <a:buFont typeface="Avenir Next LT Pro" panose="020B0504020202020204" pitchFamily="34" charset="0"/>
              <a:buNone/>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t>Development Team:</a:t>
            </a:r>
          </a:p>
          <a:p>
            <a:r>
              <a:rPr lang="en-US" sz="1800" dirty="0"/>
              <a:t>The Development team creates the project that the Product Owner has in mind. They create the product and tailor it to the desires of the product owner. The team consists of multiple sub-roles like developers, testers, and analysts. </a:t>
            </a:r>
          </a:p>
        </p:txBody>
      </p:sp>
    </p:spTree>
    <p:extLst>
      <p:ext uri="{BB962C8B-B14F-4D97-AF65-F5344CB8AC3E}">
        <p14:creationId xmlns:p14="http://schemas.microsoft.com/office/powerpoint/2010/main" val="326050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C860-8DC7-4834-A932-8FC94ADA6696}"/>
              </a:ext>
            </a:extLst>
          </p:cNvPr>
          <p:cNvSpPr>
            <a:spLocks noGrp="1"/>
          </p:cNvSpPr>
          <p:nvPr>
            <p:ph type="title"/>
          </p:nvPr>
        </p:nvSpPr>
        <p:spPr>
          <a:xfrm>
            <a:off x="1517904" y="1517904"/>
            <a:ext cx="9144000" cy="856180"/>
          </a:xfrm>
        </p:spPr>
        <p:txBody>
          <a:bodyPr/>
          <a:lstStyle/>
          <a:p>
            <a:r>
              <a:rPr lang="en-US" dirty="0">
                <a:latin typeface="Arial Nova Cond" panose="020B0506020202020204" pitchFamily="34" charset="0"/>
              </a:rPr>
              <a:t>SDLC Phases</a:t>
            </a:r>
          </a:p>
        </p:txBody>
      </p:sp>
      <p:graphicFrame>
        <p:nvGraphicFramePr>
          <p:cNvPr id="20" name="Content Placeholder 3" descr="Timeline">
            <a:extLst>
              <a:ext uri="{FF2B5EF4-FFF2-40B4-BE49-F238E27FC236}">
                <a16:creationId xmlns:a16="http://schemas.microsoft.com/office/drawing/2014/main" id="{E1E8DF8B-EFEE-4136-87B4-236CEAA96B73}"/>
              </a:ext>
            </a:extLst>
          </p:cNvPr>
          <p:cNvGraphicFramePr>
            <a:graphicFrameLocks noGrp="1"/>
          </p:cNvGraphicFramePr>
          <p:nvPr>
            <p:ph sz="quarter" idx="13"/>
            <p:extLst>
              <p:ext uri="{D42A27DB-BD31-4B8C-83A1-F6EECF244321}">
                <p14:modId xmlns:p14="http://schemas.microsoft.com/office/powerpoint/2010/main" val="1497802814"/>
              </p:ext>
            </p:extLst>
          </p:nvPr>
        </p:nvGraphicFramePr>
        <p:xfrm>
          <a:off x="838200" y="2181225"/>
          <a:ext cx="10515600" cy="387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09A4315-F801-48C3-9D52-76E586A4D832}"/>
              </a:ext>
            </a:extLst>
          </p:cNvPr>
          <p:cNvSpPr>
            <a:spLocks noGrp="1"/>
          </p:cNvSpPr>
          <p:nvPr>
            <p:ph type="dt" sz="half" idx="10"/>
          </p:nvPr>
        </p:nvSpPr>
        <p:spPr>
          <a:xfrm>
            <a:off x="8805672" y="6400800"/>
            <a:ext cx="1865376" cy="365125"/>
          </a:xfrm>
        </p:spPr>
        <p:txBody>
          <a:bodyPr/>
          <a:lstStyle/>
          <a:p>
            <a:r>
              <a:rPr lang="en-US" dirty="0"/>
              <a:t>08/14/2022</a:t>
            </a:r>
          </a:p>
        </p:txBody>
      </p:sp>
      <p:sp>
        <p:nvSpPr>
          <p:cNvPr id="6" name="Slide Number Placeholder 5">
            <a:extLst>
              <a:ext uri="{FF2B5EF4-FFF2-40B4-BE49-F238E27FC236}">
                <a16:creationId xmlns:a16="http://schemas.microsoft.com/office/drawing/2014/main" id="{9269FE60-7858-44EB-82B7-A245FB07EF0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4</a:t>
            </a:fld>
            <a:endParaRPr lang="en-US"/>
          </a:p>
        </p:txBody>
      </p:sp>
    </p:spTree>
    <p:extLst>
      <p:ext uri="{BB962C8B-B14F-4D97-AF65-F5344CB8AC3E}">
        <p14:creationId xmlns:p14="http://schemas.microsoft.com/office/powerpoint/2010/main" val="165074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41D30321-5D90-4509-B1E7-F7C0E82007C6}"/>
              </a:ext>
            </a:extLst>
          </p:cNvPr>
          <p:cNvSpPr>
            <a:spLocks noGrp="1"/>
          </p:cNvSpPr>
          <p:nvPr>
            <p:ph type="dt" sz="half" idx="10"/>
          </p:nvPr>
        </p:nvSpPr>
        <p:spPr>
          <a:xfrm>
            <a:off x="8805672" y="6400800"/>
            <a:ext cx="1865376" cy="365125"/>
          </a:xfrm>
        </p:spPr>
        <p:txBody>
          <a:bodyPr/>
          <a:lstStyle/>
          <a:p>
            <a:r>
              <a:rPr lang="en-US" dirty="0"/>
              <a:t>08/14/2022</a:t>
            </a:r>
          </a:p>
        </p:txBody>
      </p:sp>
      <p:sp>
        <p:nvSpPr>
          <p:cNvPr id="9" name="Slide Number Placeholder 8">
            <a:extLst>
              <a:ext uri="{FF2B5EF4-FFF2-40B4-BE49-F238E27FC236}">
                <a16:creationId xmlns:a16="http://schemas.microsoft.com/office/drawing/2014/main" id="{8C659246-E790-49FE-A673-1AEFD87FA46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5</a:t>
            </a:fld>
            <a:endParaRPr lang="en-US"/>
          </a:p>
        </p:txBody>
      </p:sp>
      <p:sp>
        <p:nvSpPr>
          <p:cNvPr id="20" name="Title 5">
            <a:extLst>
              <a:ext uri="{FF2B5EF4-FFF2-40B4-BE49-F238E27FC236}">
                <a16:creationId xmlns:a16="http://schemas.microsoft.com/office/drawing/2014/main" id="{6F0CA815-B2C6-4315-AB19-F3E80B3214F0}"/>
              </a:ext>
            </a:extLst>
          </p:cNvPr>
          <p:cNvSpPr>
            <a:spLocks noGrp="1"/>
          </p:cNvSpPr>
          <p:nvPr>
            <p:ph type="title"/>
          </p:nvPr>
        </p:nvSpPr>
        <p:spPr>
          <a:xfrm>
            <a:off x="2706597" y="1921409"/>
            <a:ext cx="1865376" cy="638065"/>
          </a:xfrm>
        </p:spPr>
        <p:txBody>
          <a:bodyPr>
            <a:normAutofit/>
          </a:bodyPr>
          <a:lstStyle/>
          <a:p>
            <a:pPr algn="ctr"/>
            <a:r>
              <a:rPr lang="en-US" sz="2800" u="sng" dirty="0"/>
              <a:t>Agile</a:t>
            </a:r>
          </a:p>
        </p:txBody>
      </p:sp>
      <p:sp>
        <p:nvSpPr>
          <p:cNvPr id="22" name="Title 5">
            <a:extLst>
              <a:ext uri="{FF2B5EF4-FFF2-40B4-BE49-F238E27FC236}">
                <a16:creationId xmlns:a16="http://schemas.microsoft.com/office/drawing/2014/main" id="{1A5B53B5-1195-0303-8DB4-1C7C94071BAA}"/>
              </a:ext>
            </a:extLst>
          </p:cNvPr>
          <p:cNvSpPr txBox="1">
            <a:spLocks/>
          </p:cNvSpPr>
          <p:nvPr/>
        </p:nvSpPr>
        <p:spPr>
          <a:xfrm>
            <a:off x="7620028" y="1921407"/>
            <a:ext cx="2371287" cy="638066"/>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pPr algn="ctr"/>
            <a:r>
              <a:rPr lang="en-US" sz="2800" u="sng" dirty="0"/>
              <a:t>Waterfall</a:t>
            </a:r>
          </a:p>
        </p:txBody>
      </p:sp>
      <p:sp>
        <p:nvSpPr>
          <p:cNvPr id="25" name="Title 5">
            <a:extLst>
              <a:ext uri="{FF2B5EF4-FFF2-40B4-BE49-F238E27FC236}">
                <a16:creationId xmlns:a16="http://schemas.microsoft.com/office/drawing/2014/main" id="{6A57D6E9-4888-3444-0702-9017002DABDE}"/>
              </a:ext>
            </a:extLst>
          </p:cNvPr>
          <p:cNvSpPr txBox="1">
            <a:spLocks/>
          </p:cNvSpPr>
          <p:nvPr/>
        </p:nvSpPr>
        <p:spPr>
          <a:xfrm>
            <a:off x="1527048" y="1134192"/>
            <a:ext cx="9144000" cy="786384"/>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latin typeface="Arial Nova Cond" panose="020B0506020202020204" pitchFamily="34" charset="0"/>
              </a:rPr>
              <a:t>Agile or Waterfall? </a:t>
            </a:r>
          </a:p>
        </p:txBody>
      </p:sp>
      <p:pic>
        <p:nvPicPr>
          <p:cNvPr id="2050" name="Picture 2" descr="SDLC Waterfall Model">
            <a:extLst>
              <a:ext uri="{FF2B5EF4-FFF2-40B4-BE49-F238E27FC236}">
                <a16:creationId xmlns:a16="http://schemas.microsoft.com/office/drawing/2014/main" id="{545D316D-4156-F55F-061A-BD60499B1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499" y="2462614"/>
            <a:ext cx="4879591" cy="326119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74A86B2-4EDA-051A-6555-4110724F376F}"/>
              </a:ext>
            </a:extLst>
          </p:cNvPr>
          <p:cNvPicPr>
            <a:picLocks noChangeAspect="1"/>
          </p:cNvPicPr>
          <p:nvPr/>
        </p:nvPicPr>
        <p:blipFill>
          <a:blip r:embed="rId3"/>
          <a:stretch>
            <a:fillRect/>
          </a:stretch>
        </p:blipFill>
        <p:spPr>
          <a:xfrm>
            <a:off x="1374067" y="2462615"/>
            <a:ext cx="4530436" cy="3375174"/>
          </a:xfrm>
          <a:prstGeom prst="rect">
            <a:avLst/>
          </a:prstGeom>
        </p:spPr>
      </p:pic>
      <p:sp>
        <p:nvSpPr>
          <p:cNvPr id="27" name="TextBox 26">
            <a:extLst>
              <a:ext uri="{FF2B5EF4-FFF2-40B4-BE49-F238E27FC236}">
                <a16:creationId xmlns:a16="http://schemas.microsoft.com/office/drawing/2014/main" id="{E2B4BF0B-E27E-79BE-961C-A38C93DC1D63}"/>
              </a:ext>
            </a:extLst>
          </p:cNvPr>
          <p:cNvSpPr txBox="1"/>
          <p:nvPr/>
        </p:nvSpPr>
        <p:spPr>
          <a:xfrm>
            <a:off x="939567" y="6444862"/>
            <a:ext cx="3087149" cy="276999"/>
          </a:xfrm>
          <a:prstGeom prst="rect">
            <a:avLst/>
          </a:prstGeom>
          <a:noFill/>
        </p:spPr>
        <p:txBody>
          <a:bodyPr wrap="square" rtlCol="0">
            <a:spAutoFit/>
          </a:bodyPr>
          <a:lstStyle/>
          <a:p>
            <a:r>
              <a:rPr lang="en-US" sz="1200">
                <a:hlinkClick r:id="rId4"/>
              </a:rPr>
              <a:t>SDLC - Quick Guide (tutorialspoint.com)</a:t>
            </a:r>
            <a:endParaRPr lang="en-US" sz="1200" dirty="0"/>
          </a:p>
        </p:txBody>
      </p:sp>
    </p:spTree>
    <p:extLst>
      <p:ext uri="{BB962C8B-B14F-4D97-AF65-F5344CB8AC3E}">
        <p14:creationId xmlns:p14="http://schemas.microsoft.com/office/powerpoint/2010/main" val="306017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41D30321-5D90-4509-B1E7-F7C0E82007C6}"/>
              </a:ext>
            </a:extLst>
          </p:cNvPr>
          <p:cNvSpPr>
            <a:spLocks noGrp="1"/>
          </p:cNvSpPr>
          <p:nvPr>
            <p:ph type="dt" sz="half" idx="10"/>
          </p:nvPr>
        </p:nvSpPr>
        <p:spPr>
          <a:xfrm>
            <a:off x="8805672" y="6400800"/>
            <a:ext cx="1865376" cy="365125"/>
          </a:xfrm>
        </p:spPr>
        <p:txBody>
          <a:bodyPr/>
          <a:lstStyle/>
          <a:p>
            <a:r>
              <a:rPr lang="en-US" dirty="0"/>
              <a:t>08/14/2022</a:t>
            </a:r>
          </a:p>
        </p:txBody>
      </p:sp>
      <p:sp>
        <p:nvSpPr>
          <p:cNvPr id="9" name="Slide Number Placeholder 8">
            <a:extLst>
              <a:ext uri="{FF2B5EF4-FFF2-40B4-BE49-F238E27FC236}">
                <a16:creationId xmlns:a16="http://schemas.microsoft.com/office/drawing/2014/main" id="{8C659246-E790-49FE-A673-1AEFD87FA46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6</a:t>
            </a:fld>
            <a:endParaRPr lang="en-US"/>
          </a:p>
        </p:txBody>
      </p:sp>
      <p:sp>
        <p:nvSpPr>
          <p:cNvPr id="20" name="Title 5">
            <a:extLst>
              <a:ext uri="{FF2B5EF4-FFF2-40B4-BE49-F238E27FC236}">
                <a16:creationId xmlns:a16="http://schemas.microsoft.com/office/drawing/2014/main" id="{6F0CA815-B2C6-4315-AB19-F3E80B3214F0}"/>
              </a:ext>
            </a:extLst>
          </p:cNvPr>
          <p:cNvSpPr>
            <a:spLocks noGrp="1"/>
          </p:cNvSpPr>
          <p:nvPr>
            <p:ph type="title"/>
          </p:nvPr>
        </p:nvSpPr>
        <p:spPr>
          <a:xfrm>
            <a:off x="2706597" y="1921409"/>
            <a:ext cx="1865376" cy="517207"/>
          </a:xfrm>
        </p:spPr>
        <p:txBody>
          <a:bodyPr>
            <a:normAutofit/>
          </a:bodyPr>
          <a:lstStyle/>
          <a:p>
            <a:pPr algn="ctr"/>
            <a:r>
              <a:rPr lang="en-US" sz="2800" u="sng" dirty="0"/>
              <a:t>Agile</a:t>
            </a:r>
          </a:p>
        </p:txBody>
      </p:sp>
      <p:sp>
        <p:nvSpPr>
          <p:cNvPr id="22" name="Title 5">
            <a:extLst>
              <a:ext uri="{FF2B5EF4-FFF2-40B4-BE49-F238E27FC236}">
                <a16:creationId xmlns:a16="http://schemas.microsoft.com/office/drawing/2014/main" id="{1A5B53B5-1195-0303-8DB4-1C7C94071BAA}"/>
              </a:ext>
            </a:extLst>
          </p:cNvPr>
          <p:cNvSpPr txBox="1">
            <a:spLocks/>
          </p:cNvSpPr>
          <p:nvPr/>
        </p:nvSpPr>
        <p:spPr>
          <a:xfrm>
            <a:off x="7620028" y="1921408"/>
            <a:ext cx="2371287" cy="638066"/>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pPr algn="ctr"/>
            <a:r>
              <a:rPr lang="en-US" sz="2800" u="sng" dirty="0"/>
              <a:t>Waterfall</a:t>
            </a:r>
          </a:p>
        </p:txBody>
      </p:sp>
      <p:sp>
        <p:nvSpPr>
          <p:cNvPr id="25" name="Title 5">
            <a:extLst>
              <a:ext uri="{FF2B5EF4-FFF2-40B4-BE49-F238E27FC236}">
                <a16:creationId xmlns:a16="http://schemas.microsoft.com/office/drawing/2014/main" id="{6A57D6E9-4888-3444-0702-9017002DABDE}"/>
              </a:ext>
            </a:extLst>
          </p:cNvPr>
          <p:cNvSpPr txBox="1">
            <a:spLocks/>
          </p:cNvSpPr>
          <p:nvPr/>
        </p:nvSpPr>
        <p:spPr>
          <a:xfrm>
            <a:off x="1527048" y="1134192"/>
            <a:ext cx="9144000" cy="786384"/>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latin typeface="Arial Nova Cond" panose="020B0506020202020204" pitchFamily="34" charset="0"/>
              </a:rPr>
              <a:t>Agile or Waterfall?(Cont.) </a:t>
            </a:r>
          </a:p>
        </p:txBody>
      </p:sp>
      <p:sp>
        <p:nvSpPr>
          <p:cNvPr id="3" name="Content Placeholder 2">
            <a:extLst>
              <a:ext uri="{FF2B5EF4-FFF2-40B4-BE49-F238E27FC236}">
                <a16:creationId xmlns:a16="http://schemas.microsoft.com/office/drawing/2014/main" id="{8463FCA1-9862-3D46-9D8D-9A2787595AE1}"/>
              </a:ext>
            </a:extLst>
          </p:cNvPr>
          <p:cNvSpPr txBox="1">
            <a:spLocks/>
          </p:cNvSpPr>
          <p:nvPr/>
        </p:nvSpPr>
        <p:spPr>
          <a:xfrm>
            <a:off x="1594396" y="2548505"/>
            <a:ext cx="4089779" cy="2719782"/>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900"/>
              </a:spcBef>
              <a:buClr>
                <a:schemeClr val="accent5"/>
              </a:buClr>
              <a:buFont typeface="Avenir Next LT Pro" panose="020B05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05000"/>
              </a:lnSpc>
              <a:spcBef>
                <a:spcPts val="9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5000"/>
              </a:lnSpc>
              <a:spcBef>
                <a:spcPts val="600"/>
              </a:spcBef>
              <a:buClr>
                <a:schemeClr val="accent5"/>
              </a:buClr>
              <a:buFont typeface="Avenir Next LT Pro" panose="020B05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5000"/>
              </a:lnSpc>
              <a:spcBef>
                <a:spcPts val="600"/>
              </a:spcBef>
              <a:buFontTx/>
              <a:buNone/>
              <a:defRPr sz="1600" b="1" i="1" kern="1200">
                <a:solidFill>
                  <a:schemeClr val="tx1">
                    <a:lumMod val="75000"/>
                    <a:lumOff val="25000"/>
                  </a:schemeClr>
                </a:solidFill>
                <a:latin typeface="+mn-lt"/>
                <a:ea typeface="+mn-ea"/>
                <a:cs typeface="+mn-cs"/>
              </a:defRPr>
            </a:lvl4pPr>
            <a:lvl5pPr marL="1828800" indent="0" algn="l" defTabSz="914400" rtl="0" eaLnBrk="1" latinLnBrk="0" hangingPunct="1">
              <a:lnSpc>
                <a:spcPct val="105000"/>
              </a:lnSpc>
              <a:spcBef>
                <a:spcPts val="600"/>
              </a:spcBef>
              <a:buClr>
                <a:schemeClr val="accent5"/>
              </a:buClr>
              <a:buFont typeface="Avenir Next LT Pro" panose="020B05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95000"/>
              </a:lnSpc>
            </a:pPr>
            <a:r>
              <a:rPr lang="en-US" sz="1600" b="0" dirty="0"/>
              <a:t>Agile Method: The Agile method “is a combination of iterative and incremental process models with focus on process adaptability and customer satisfaction by rapid delivery of working software product.”(SDLC, 2022) This approach focuses on changes and a very dynamic view on the software development cycle. Agile works on the premise that every project requires different requirements and being adaptable is advantageous when planning these projects. </a:t>
            </a:r>
          </a:p>
        </p:txBody>
      </p:sp>
      <p:sp>
        <p:nvSpPr>
          <p:cNvPr id="4" name="Content Placeholder 2">
            <a:extLst>
              <a:ext uri="{FF2B5EF4-FFF2-40B4-BE49-F238E27FC236}">
                <a16:creationId xmlns:a16="http://schemas.microsoft.com/office/drawing/2014/main" id="{E0F2EC3C-5594-D3AB-1B84-682136F9B0FC}"/>
              </a:ext>
            </a:extLst>
          </p:cNvPr>
          <p:cNvSpPr txBox="1">
            <a:spLocks/>
          </p:cNvSpPr>
          <p:nvPr/>
        </p:nvSpPr>
        <p:spPr>
          <a:xfrm>
            <a:off x="6507826" y="2431430"/>
            <a:ext cx="4391822" cy="283685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900"/>
              </a:spcBef>
              <a:buClr>
                <a:schemeClr val="accent5"/>
              </a:buClr>
              <a:buFont typeface="Avenir Next LT Pro" panose="020B05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05000"/>
              </a:lnSpc>
              <a:spcBef>
                <a:spcPts val="9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5000"/>
              </a:lnSpc>
              <a:spcBef>
                <a:spcPts val="600"/>
              </a:spcBef>
              <a:buClr>
                <a:schemeClr val="accent5"/>
              </a:buClr>
              <a:buFont typeface="Avenir Next LT Pro" panose="020B05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5000"/>
              </a:lnSpc>
              <a:spcBef>
                <a:spcPts val="600"/>
              </a:spcBef>
              <a:buFontTx/>
              <a:buNone/>
              <a:defRPr sz="1600" b="1" i="1" kern="1200">
                <a:solidFill>
                  <a:schemeClr val="tx1">
                    <a:lumMod val="75000"/>
                    <a:lumOff val="25000"/>
                  </a:schemeClr>
                </a:solidFill>
                <a:latin typeface="+mn-lt"/>
                <a:ea typeface="+mn-ea"/>
                <a:cs typeface="+mn-cs"/>
              </a:defRPr>
            </a:lvl4pPr>
            <a:lvl5pPr marL="1828800" indent="0" algn="l" defTabSz="914400" rtl="0" eaLnBrk="1" latinLnBrk="0" hangingPunct="1">
              <a:lnSpc>
                <a:spcPct val="105000"/>
              </a:lnSpc>
              <a:spcBef>
                <a:spcPts val="600"/>
              </a:spcBef>
              <a:buClr>
                <a:schemeClr val="accent5"/>
              </a:buClr>
              <a:buFont typeface="Avenir Next LT Pro" panose="020B05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95000"/>
              </a:lnSpc>
            </a:pPr>
            <a:r>
              <a:rPr lang="en-US" sz="1600" b="0" dirty="0"/>
              <a:t>Waterfall Method: “The Waterfall Model was the first Process Model to be introduced. It is also referred to as a linear-sequential life cycle model. It is very simple to understand and use. In a waterfall model, each phase must be completed before the next phase can begin and there is no overlapping in the phases.” (SDLC,2022) This approach is a more rigid structured form of software development where changes are harder to impose because of its strict structure. Planning is important with the waterfall method and sets limitations on the project by having no wiggle room. </a:t>
            </a:r>
          </a:p>
        </p:txBody>
      </p:sp>
      <p:sp>
        <p:nvSpPr>
          <p:cNvPr id="5" name="Content Placeholder 2">
            <a:extLst>
              <a:ext uri="{FF2B5EF4-FFF2-40B4-BE49-F238E27FC236}">
                <a16:creationId xmlns:a16="http://schemas.microsoft.com/office/drawing/2014/main" id="{B311481A-C4E1-88AD-C564-021CF0C6C558}"/>
              </a:ext>
            </a:extLst>
          </p:cNvPr>
          <p:cNvSpPr txBox="1">
            <a:spLocks/>
          </p:cNvSpPr>
          <p:nvPr/>
        </p:nvSpPr>
        <p:spPr>
          <a:xfrm>
            <a:off x="1577644" y="5140507"/>
            <a:ext cx="8924252" cy="126029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900"/>
              </a:spcBef>
              <a:buClr>
                <a:schemeClr val="accent5"/>
              </a:buClr>
              <a:buFont typeface="Avenir Next LT Pro" panose="020B05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05000"/>
              </a:lnSpc>
              <a:spcBef>
                <a:spcPts val="9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5000"/>
              </a:lnSpc>
              <a:spcBef>
                <a:spcPts val="600"/>
              </a:spcBef>
              <a:buClr>
                <a:schemeClr val="accent5"/>
              </a:buClr>
              <a:buFont typeface="Avenir Next LT Pro" panose="020B05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5000"/>
              </a:lnSpc>
              <a:spcBef>
                <a:spcPts val="600"/>
              </a:spcBef>
              <a:buFontTx/>
              <a:buNone/>
              <a:defRPr sz="1600" b="1" i="1" kern="1200">
                <a:solidFill>
                  <a:schemeClr val="tx1">
                    <a:lumMod val="75000"/>
                    <a:lumOff val="25000"/>
                  </a:schemeClr>
                </a:solidFill>
                <a:latin typeface="+mn-lt"/>
                <a:ea typeface="+mn-ea"/>
                <a:cs typeface="+mn-cs"/>
              </a:defRPr>
            </a:lvl4pPr>
            <a:lvl5pPr marL="1828800" indent="0" algn="l" defTabSz="914400" rtl="0" eaLnBrk="1" latinLnBrk="0" hangingPunct="1">
              <a:lnSpc>
                <a:spcPct val="105000"/>
              </a:lnSpc>
              <a:spcBef>
                <a:spcPts val="600"/>
              </a:spcBef>
              <a:buClr>
                <a:schemeClr val="accent5"/>
              </a:buClr>
              <a:buFont typeface="Avenir Next LT Pro" panose="020B05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95000"/>
              </a:lnSpc>
            </a:pPr>
            <a:r>
              <a:rPr lang="en-US" sz="1600" dirty="0"/>
              <a:t>Assessment: </a:t>
            </a:r>
            <a:r>
              <a:rPr lang="en-US" sz="1600" b="0" dirty="0"/>
              <a:t>When utilizing the agile method for the SNHU Travel project it felt like it was required to be more dynamic because of the desires of the shareholders/customers so I believe the agile method was the best fit. If we had utilized the waterfall method, we would have had a product that would not had resembled the result the users would’ve desired even though it would’ve been smoother for the development team. </a:t>
            </a:r>
          </a:p>
        </p:txBody>
      </p:sp>
    </p:spTree>
    <p:extLst>
      <p:ext uri="{BB962C8B-B14F-4D97-AF65-F5344CB8AC3E}">
        <p14:creationId xmlns:p14="http://schemas.microsoft.com/office/powerpoint/2010/main" val="154003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5" name="Rectangle 34">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5">
            <a:extLst>
              <a:ext uri="{FF2B5EF4-FFF2-40B4-BE49-F238E27FC236}">
                <a16:creationId xmlns:a16="http://schemas.microsoft.com/office/drawing/2014/main" id="{573BC65B-E528-1370-49D7-8A81F8C9982A}"/>
              </a:ext>
            </a:extLst>
          </p:cNvPr>
          <p:cNvSpPr txBox="1">
            <a:spLocks/>
          </p:cNvSpPr>
          <p:nvPr/>
        </p:nvSpPr>
        <p:spPr>
          <a:xfrm>
            <a:off x="762000" y="1148536"/>
            <a:ext cx="10668000" cy="964078"/>
          </a:xfrm>
          <a:prstGeom prst="rect">
            <a:avLst/>
          </a:prstGeom>
        </p:spPr>
        <p:txBody>
          <a:bodyPr vert="horz" lIns="91440" tIns="45720" rIns="91440" bIns="45720" rtlCol="0" anchor="b">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pPr>
              <a:spcAft>
                <a:spcPts val="600"/>
              </a:spcAft>
            </a:pPr>
            <a:r>
              <a:rPr lang="en-US" sz="4400" dirty="0">
                <a:latin typeface="Arial Nova Cond" panose="020B0506020202020204" pitchFamily="34" charset="0"/>
              </a:rPr>
              <a:t>Agile or Waterfall?(Factors to consider) </a:t>
            </a:r>
          </a:p>
        </p:txBody>
      </p:sp>
      <p:sp>
        <p:nvSpPr>
          <p:cNvPr id="9" name="Date Placeholder 8">
            <a:extLst>
              <a:ext uri="{FF2B5EF4-FFF2-40B4-BE49-F238E27FC236}">
                <a16:creationId xmlns:a16="http://schemas.microsoft.com/office/drawing/2014/main" id="{DB4FC240-8D47-4927-AF2E-FD1953A8B9D3}"/>
              </a:ext>
            </a:extLst>
          </p:cNvPr>
          <p:cNvSpPr>
            <a:spLocks noGrp="1"/>
          </p:cNvSpPr>
          <p:nvPr>
            <p:ph type="dt" sz="half" idx="10"/>
          </p:nvPr>
        </p:nvSpPr>
        <p:spPr>
          <a:xfrm>
            <a:off x="8805672" y="6400800"/>
            <a:ext cx="1865376" cy="365125"/>
          </a:xfrm>
        </p:spPr>
        <p:txBody>
          <a:bodyPr vert="horz" lIns="91440" tIns="45720" rIns="91440" bIns="45720" rtlCol="0" anchor="ctr">
            <a:normAutofit/>
          </a:bodyPr>
          <a:lstStyle/>
          <a:p>
            <a:pPr>
              <a:spcAft>
                <a:spcPts val="600"/>
              </a:spcAft>
            </a:pPr>
            <a:r>
              <a:rPr lang="en-US" dirty="0"/>
              <a:t>08/14/2022</a:t>
            </a:r>
          </a:p>
        </p:txBody>
      </p:sp>
      <p:sp>
        <p:nvSpPr>
          <p:cNvPr id="11" name="Slide Number Placeholder 10">
            <a:extLst>
              <a:ext uri="{FF2B5EF4-FFF2-40B4-BE49-F238E27FC236}">
                <a16:creationId xmlns:a16="http://schemas.microsoft.com/office/drawing/2014/main" id="{D5B151D0-3929-4419-970F-87B9186C7327}"/>
              </a:ext>
            </a:extLst>
          </p:cNvPr>
          <p:cNvSpPr>
            <a:spLocks noGrp="1"/>
          </p:cNvSpPr>
          <p:nvPr>
            <p:ph type="sldNum" sz="quarter" idx="12"/>
          </p:nvPr>
        </p:nvSpPr>
        <p:spPr>
          <a:xfrm>
            <a:off x="10899648" y="6400800"/>
            <a:ext cx="530352" cy="365125"/>
          </a:xfrm>
        </p:spPr>
        <p:txBody>
          <a:bodyPr vert="horz" lIns="91440" tIns="45720" rIns="91440" bIns="45720" rtlCol="0" anchor="ctr">
            <a:normAutofit/>
          </a:bodyPr>
          <a:lstStyle/>
          <a:p>
            <a:pPr>
              <a:spcAft>
                <a:spcPts val="600"/>
              </a:spcAft>
            </a:pPr>
            <a:fld id="{CB1E4CB7-CB13-4810-BF18-BE31AFC64F93}" type="slidenum">
              <a:rPr lang="en-US" smtClean="0"/>
              <a:pPr>
                <a:spcAft>
                  <a:spcPts val="600"/>
                </a:spcAft>
              </a:pPr>
              <a:t>7</a:t>
            </a:fld>
            <a:endParaRPr lang="en-US"/>
          </a:p>
        </p:txBody>
      </p:sp>
      <p:sp>
        <p:nvSpPr>
          <p:cNvPr id="29" name="Content Placeholder 2">
            <a:extLst>
              <a:ext uri="{FF2B5EF4-FFF2-40B4-BE49-F238E27FC236}">
                <a16:creationId xmlns:a16="http://schemas.microsoft.com/office/drawing/2014/main" id="{DD7933E2-BC1E-9F06-D09C-6452BD4A1BB3}"/>
              </a:ext>
            </a:extLst>
          </p:cNvPr>
          <p:cNvSpPr txBox="1">
            <a:spLocks/>
          </p:cNvSpPr>
          <p:nvPr/>
        </p:nvSpPr>
        <p:spPr>
          <a:xfrm>
            <a:off x="762000" y="2502197"/>
            <a:ext cx="8307355" cy="3693329"/>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900"/>
              </a:spcBef>
              <a:buClr>
                <a:schemeClr val="accent5"/>
              </a:buClr>
              <a:buFont typeface="Avenir Next LT Pro" panose="020B05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05000"/>
              </a:lnSpc>
              <a:spcBef>
                <a:spcPts val="9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5000"/>
              </a:lnSpc>
              <a:spcBef>
                <a:spcPts val="600"/>
              </a:spcBef>
              <a:buClr>
                <a:schemeClr val="accent5"/>
              </a:buClr>
              <a:buFont typeface="Avenir Next LT Pro" panose="020B05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5000"/>
              </a:lnSpc>
              <a:spcBef>
                <a:spcPts val="600"/>
              </a:spcBef>
              <a:buFontTx/>
              <a:buNone/>
              <a:defRPr sz="1600" b="1" i="1" kern="1200">
                <a:solidFill>
                  <a:schemeClr val="tx1">
                    <a:lumMod val="75000"/>
                    <a:lumOff val="25000"/>
                  </a:schemeClr>
                </a:solidFill>
                <a:latin typeface="+mn-lt"/>
                <a:ea typeface="+mn-ea"/>
                <a:cs typeface="+mn-cs"/>
              </a:defRPr>
            </a:lvl4pPr>
            <a:lvl5pPr marL="1828800" indent="0" algn="l" defTabSz="914400" rtl="0" eaLnBrk="1" latinLnBrk="0" hangingPunct="1">
              <a:lnSpc>
                <a:spcPct val="105000"/>
              </a:lnSpc>
              <a:spcBef>
                <a:spcPts val="600"/>
              </a:spcBef>
              <a:buClr>
                <a:schemeClr val="accent5"/>
              </a:buClr>
              <a:buFont typeface="Avenir Next LT Pro" panose="020B05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95000"/>
              </a:lnSpc>
            </a:pPr>
            <a:r>
              <a:rPr lang="en-US" sz="1800" u="sng" dirty="0"/>
              <a:t>Waterfall Method:</a:t>
            </a:r>
          </a:p>
          <a:p>
            <a:pPr marL="742950" lvl="1" indent="-285750">
              <a:lnSpc>
                <a:spcPct val="95000"/>
              </a:lnSpc>
              <a:buFont typeface="Arial" panose="020B0604020202020204" pitchFamily="34" charset="0"/>
              <a:buChar char="•"/>
            </a:pPr>
            <a:r>
              <a:rPr lang="en-US" sz="1400" b="0" dirty="0"/>
              <a:t>Optimal choice when a project guidelines need to be strict and well enforced.</a:t>
            </a:r>
          </a:p>
          <a:p>
            <a:pPr marL="742950" lvl="1" indent="-285750">
              <a:lnSpc>
                <a:spcPct val="95000"/>
              </a:lnSpc>
              <a:buFont typeface="Arial" panose="020B0604020202020204" pitchFamily="34" charset="0"/>
              <a:buChar char="•"/>
            </a:pPr>
            <a:r>
              <a:rPr lang="en-US" sz="1400" b="0" dirty="0"/>
              <a:t>The waterfall approach is ideal for projects that have specific documentation, fixed requirements, ample resources, an established timeline and well-understood technology. (Lewis, 2019)</a:t>
            </a:r>
          </a:p>
          <a:p>
            <a:pPr marL="742950" lvl="1" indent="-285750">
              <a:lnSpc>
                <a:spcPct val="95000"/>
              </a:lnSpc>
              <a:buFont typeface="Arial" panose="020B0604020202020204" pitchFamily="34" charset="0"/>
              <a:buChar char="•"/>
            </a:pPr>
            <a:r>
              <a:rPr lang="en-US" sz="1400" b="0" dirty="0"/>
              <a:t>Not ideal for complex, high risk, ongoing or object-oriented projects. (Lewis, 2019)</a:t>
            </a:r>
          </a:p>
          <a:p>
            <a:pPr>
              <a:lnSpc>
                <a:spcPct val="95000"/>
              </a:lnSpc>
            </a:pPr>
            <a:r>
              <a:rPr lang="en-US" sz="1800" u="sng" dirty="0"/>
              <a:t>Agile Method:</a:t>
            </a:r>
          </a:p>
          <a:p>
            <a:pPr marL="742950" lvl="1" indent="-285750">
              <a:lnSpc>
                <a:spcPct val="95000"/>
              </a:lnSpc>
              <a:buFont typeface="Arial" panose="020B0604020202020204" pitchFamily="34" charset="0"/>
              <a:buChar char="•"/>
            </a:pPr>
            <a:r>
              <a:rPr lang="en-US" sz="1400" b="0" dirty="0"/>
              <a:t>Optimal choice when a project guidelines need to be mutable and can change at any point.</a:t>
            </a:r>
          </a:p>
          <a:p>
            <a:pPr marL="742950" lvl="1" indent="-285750">
              <a:lnSpc>
                <a:spcPct val="95000"/>
              </a:lnSpc>
              <a:buFont typeface="Arial" panose="020B0604020202020204" pitchFamily="34" charset="0"/>
              <a:buChar char="•"/>
            </a:pPr>
            <a:r>
              <a:rPr lang="en-US" sz="1400" b="0" dirty="0"/>
              <a:t>Agile encourages a high degree of input and collaboration between the client and development team. (Agile Methodology, 2022)</a:t>
            </a:r>
          </a:p>
          <a:p>
            <a:pPr marL="742950" lvl="1" indent="-285750">
              <a:lnSpc>
                <a:spcPct val="95000"/>
              </a:lnSpc>
              <a:buFont typeface="Arial" panose="020B0604020202020204" pitchFamily="34" charset="0"/>
              <a:buChar char="•"/>
            </a:pPr>
            <a:r>
              <a:rPr lang="en-US" sz="1400" b="0" dirty="0"/>
              <a:t>Agile product development integrates regular testing into the development process. This makes it easier for the product owner to identify any issues early on and make changes as needed. (Agile Methodology, 2022)</a:t>
            </a:r>
          </a:p>
        </p:txBody>
      </p:sp>
    </p:spTree>
    <p:extLst>
      <p:ext uri="{BB962C8B-B14F-4D97-AF65-F5344CB8AC3E}">
        <p14:creationId xmlns:p14="http://schemas.microsoft.com/office/powerpoint/2010/main" val="391004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C2480-21DF-4547-B928-8E2BEDC4756E}"/>
              </a:ext>
            </a:extLst>
          </p:cNvPr>
          <p:cNvSpPr>
            <a:spLocks noGrp="1"/>
          </p:cNvSpPr>
          <p:nvPr>
            <p:ph type="title"/>
          </p:nvPr>
        </p:nvSpPr>
        <p:spPr>
          <a:xfrm>
            <a:off x="758952" y="835255"/>
            <a:ext cx="4183226" cy="638982"/>
          </a:xfrm>
        </p:spPr>
        <p:txBody>
          <a:bodyPr/>
          <a:lstStyle/>
          <a:p>
            <a:r>
              <a:rPr lang="en-US" dirty="0">
                <a:latin typeface="Arial Nova Cond" panose="020B0506020202020204" pitchFamily="34" charset="0"/>
              </a:rPr>
              <a:t>Works Cited</a:t>
            </a:r>
          </a:p>
        </p:txBody>
      </p:sp>
      <p:sp>
        <p:nvSpPr>
          <p:cNvPr id="3" name="Content Placeholder 2">
            <a:extLst>
              <a:ext uri="{FF2B5EF4-FFF2-40B4-BE49-F238E27FC236}">
                <a16:creationId xmlns:a16="http://schemas.microsoft.com/office/drawing/2014/main" id="{6BC2C5F0-17A2-4505-B62E-A5178B8CB725}"/>
              </a:ext>
            </a:extLst>
          </p:cNvPr>
          <p:cNvSpPr>
            <a:spLocks noGrp="1"/>
          </p:cNvSpPr>
          <p:nvPr>
            <p:ph idx="1"/>
          </p:nvPr>
        </p:nvSpPr>
        <p:spPr>
          <a:xfrm>
            <a:off x="758952" y="1663807"/>
            <a:ext cx="9728656" cy="4167825"/>
          </a:xfrm>
        </p:spPr>
        <p:txBody>
          <a:bodyPr>
            <a:normAutofit/>
          </a:bodyPr>
          <a:lstStyle/>
          <a:p>
            <a:pPr marL="342900" indent="-342900">
              <a:buFont typeface="Arial" panose="020B0604020202020204" pitchFamily="34" charset="0"/>
              <a:buChar char="•"/>
            </a:pPr>
            <a:r>
              <a:rPr lang="en-US" sz="1800" dirty="0">
                <a:effectLst/>
              </a:rPr>
              <a:t> </a:t>
            </a:r>
            <a:r>
              <a:rPr lang="en-US" sz="1800" i="1" dirty="0">
                <a:effectLst/>
              </a:rPr>
              <a:t>Agile methodology: What it is, how it works, and why it matters</a:t>
            </a:r>
            <a:r>
              <a:rPr lang="en-US" sz="1800" dirty="0">
                <a:effectLst/>
              </a:rPr>
              <a:t>. </a:t>
            </a:r>
            <a:r>
              <a:rPr lang="en-US" sz="1800" dirty="0" err="1">
                <a:effectLst/>
              </a:rPr>
              <a:t>Lucidspark</a:t>
            </a:r>
            <a:r>
              <a:rPr lang="en-US" sz="1800" dirty="0">
                <a:effectLst/>
              </a:rPr>
              <a:t>. (n.d.). Retrieved August 14, 2022, from https://lucidspark.com/blog/what-is-agile-methodology </a:t>
            </a:r>
          </a:p>
          <a:p>
            <a:pPr marL="342900" indent="-342900">
              <a:buFont typeface="Arial" panose="020B0604020202020204" pitchFamily="34" charset="0"/>
              <a:buChar char="•"/>
            </a:pPr>
            <a:r>
              <a:rPr lang="en-US" sz="1800" dirty="0">
                <a:effectLst/>
              </a:rPr>
              <a:t>Lewis, Sarah. “What Is Waterfall Model? - Definition from Whatis.com.” </a:t>
            </a:r>
            <a:r>
              <a:rPr lang="en-US" sz="1800" i="1" dirty="0" err="1">
                <a:effectLst/>
              </a:rPr>
              <a:t>SearchSoftwareQuality</a:t>
            </a:r>
            <a:r>
              <a:rPr lang="en-US" sz="1800" dirty="0">
                <a:effectLst/>
              </a:rPr>
              <a:t>, TechTarget, 7 Feb. 2019, https://www.techtarget.com/searchsoftwarequality/definition/waterfall-model. </a:t>
            </a:r>
          </a:p>
          <a:p>
            <a:pPr marL="342900" indent="-342900">
              <a:buFont typeface="Arial" panose="020B0604020202020204" pitchFamily="34" charset="0"/>
              <a:buChar char="•"/>
            </a:pPr>
            <a:r>
              <a:rPr lang="en-US" sz="1800" dirty="0">
                <a:effectLst/>
              </a:rPr>
              <a:t>SDLC - Overview. SDLC - Quick Guide. (n.d.). Retrieved August 14, 2022, from http://www.tutorialspoint.com/sdlc/sdlc_quick_guide.htm </a:t>
            </a:r>
          </a:p>
          <a:p>
            <a:pPr marL="342900" indent="-342900">
              <a:buFont typeface="Arial" panose="020B0604020202020204" pitchFamily="34" charset="0"/>
              <a:buChar char="•"/>
            </a:pPr>
            <a:r>
              <a:rPr lang="en-US" sz="1800" i="1" dirty="0">
                <a:effectLst/>
              </a:rPr>
              <a:t>What is Agile Methodology in project management?</a:t>
            </a:r>
            <a:r>
              <a:rPr lang="en-US" sz="1800" dirty="0">
                <a:effectLst/>
              </a:rPr>
              <a:t> Wrike. (n.d.). Retrieved August 14, 2022, from </a:t>
            </a:r>
            <a:r>
              <a:rPr lang="en-US" sz="1800" dirty="0">
                <a:effectLst/>
                <a:hlinkClick r:id="rId2"/>
              </a:rPr>
              <a:t>https://www.wrike.com/project-management-guide/faq/what-is-agile-methodology-in-project-management/</a:t>
            </a:r>
            <a:endParaRPr lang="en-US" sz="1800" dirty="0">
              <a:effectLst/>
            </a:endParaRPr>
          </a:p>
          <a:p>
            <a:pPr marL="342900" indent="-342900">
              <a:buFont typeface="Arial" panose="020B0604020202020204" pitchFamily="34" charset="0"/>
              <a:buChar char="•"/>
            </a:pPr>
            <a:endParaRPr lang="en-US" sz="1800" dirty="0">
              <a:effectLst/>
            </a:endParaRPr>
          </a:p>
          <a:p>
            <a:pPr marL="342900" indent="-342900">
              <a:buFont typeface="Arial" panose="020B0604020202020204" pitchFamily="34" charset="0"/>
              <a:buChar char="•"/>
            </a:pPr>
            <a:endParaRPr lang="en-US" sz="1400" dirty="0">
              <a:effectLst/>
            </a:endParaRPr>
          </a:p>
          <a:p>
            <a:pPr marL="342900" indent="-342900">
              <a:buFont typeface="Arial" panose="020B0604020202020204" pitchFamily="34" charset="0"/>
              <a:buChar char="•"/>
            </a:pPr>
            <a:endParaRPr lang="en-US" sz="2000" dirty="0"/>
          </a:p>
        </p:txBody>
      </p:sp>
      <p:sp>
        <p:nvSpPr>
          <p:cNvPr id="13" name="Date Placeholder 12">
            <a:extLst>
              <a:ext uri="{FF2B5EF4-FFF2-40B4-BE49-F238E27FC236}">
                <a16:creationId xmlns:a16="http://schemas.microsoft.com/office/drawing/2014/main" id="{0F7E0785-BC2C-4F58-B5AF-3AC18AC72BB8}"/>
              </a:ext>
            </a:extLst>
          </p:cNvPr>
          <p:cNvSpPr>
            <a:spLocks noGrp="1"/>
          </p:cNvSpPr>
          <p:nvPr>
            <p:ph type="dt" sz="half" idx="10"/>
          </p:nvPr>
        </p:nvSpPr>
        <p:spPr>
          <a:xfrm>
            <a:off x="8805672" y="6400800"/>
            <a:ext cx="1865376" cy="365125"/>
          </a:xfrm>
        </p:spPr>
        <p:txBody>
          <a:bodyPr/>
          <a:lstStyle/>
          <a:p>
            <a:r>
              <a:rPr lang="en-US" dirty="0"/>
              <a:t>08/14/2022</a:t>
            </a:r>
          </a:p>
        </p:txBody>
      </p:sp>
      <p:sp>
        <p:nvSpPr>
          <p:cNvPr id="15" name="Slide Number Placeholder 14">
            <a:extLst>
              <a:ext uri="{FF2B5EF4-FFF2-40B4-BE49-F238E27FC236}">
                <a16:creationId xmlns:a16="http://schemas.microsoft.com/office/drawing/2014/main" id="{3A04B45E-16DF-47B9-900E-047D593DF25B}"/>
              </a:ext>
            </a:extLst>
          </p:cNvPr>
          <p:cNvSpPr>
            <a:spLocks noGrp="1"/>
          </p:cNvSpPr>
          <p:nvPr>
            <p:ph type="sldNum" sz="quarter" idx="12"/>
          </p:nvPr>
        </p:nvSpPr>
        <p:spPr>
          <a:xfrm>
            <a:off x="10899648" y="6400800"/>
            <a:ext cx="530352" cy="365125"/>
          </a:xfrm>
        </p:spPr>
        <p:txBody>
          <a:bodyPr/>
          <a:lstStyle/>
          <a:p>
            <a:fld id="{CB1E4CB7-CB13-4810-BF18-BE31AFC64F93}" type="slidenum">
              <a:rPr lang="en-US" smtClean="0"/>
              <a:pPr/>
              <a:t>8</a:t>
            </a:fld>
            <a:endParaRPr lang="en-US"/>
          </a:p>
        </p:txBody>
      </p:sp>
    </p:spTree>
    <p:extLst>
      <p:ext uri="{BB962C8B-B14F-4D97-AF65-F5344CB8AC3E}">
        <p14:creationId xmlns:p14="http://schemas.microsoft.com/office/powerpoint/2010/main" val="3872894961"/>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272451-D558-4710-AF52-0EC1BD4C42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B19C5C-61AD-4793-BB9D-6401AD34A77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3076797-8467-41BB-91A7-9AE8328A685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{059262C7-B725-4684-917B-0CC98FCF46FF}tf56076705_win32</Template>
  <TotalTime>124</TotalTime>
  <Words>922</Words>
  <Application>Microsoft Office PowerPoint</Application>
  <PresentationFormat>Widescreen</PresentationFormat>
  <Paragraphs>66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Arial</vt:lpstr>
      <vt:lpstr>Arial Nova Cond</vt:lpstr>
      <vt:lpstr>Avenir Next LT Pro</vt:lpstr>
      <vt:lpstr>Calibri</vt:lpstr>
      <vt:lpstr>PrismaticVTI</vt:lpstr>
      <vt:lpstr>The Scrum-Agile Approach </vt:lpstr>
      <vt:lpstr>What is Agile?</vt:lpstr>
      <vt:lpstr>Agile Team Roles</vt:lpstr>
      <vt:lpstr>SDLC Phases</vt:lpstr>
      <vt:lpstr>Agile</vt:lpstr>
      <vt:lpstr>Agile</vt:lpstr>
      <vt:lpstr>PowerPoint Presentation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 </dc:title>
  <dc:creator>Andrew Rapolevich</dc:creator>
  <cp:lastModifiedBy>Andrew Rapolevich</cp:lastModifiedBy>
  <cp:revision>1</cp:revision>
  <dcterms:created xsi:type="dcterms:W3CDTF">2022-08-14T20:10:10Z</dcterms:created>
  <dcterms:modified xsi:type="dcterms:W3CDTF">2022-08-14T22:15:02Z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