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C51D1-161D-4E06-8E08-12DDEB3D2C46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3F5F-2D49-4C17-A2E4-365EA08F2F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8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4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3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7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8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94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8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0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6839-C0B0-4587-A3FB-8C2DCD7DACB8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80A2-95E9-4BC4-92AD-62DB65038E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3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 Can All Have a Role in Preventing Suicide | Office of Institution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425" y="581025"/>
            <a:ext cx="823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anose="030F0702030302020204" pitchFamily="66" charset="0"/>
              </a:rPr>
              <a:t>Problem statement</a:t>
            </a:r>
            <a:endParaRPr lang="en-IN" sz="6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5" y="1704975"/>
            <a:ext cx="5400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Teenagers taking wrong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Self-esteem and identity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Bullying and cyberbullying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Self 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857875" y="1704975"/>
            <a:ext cx="4838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Social isolation and loneliness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Past trauma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Peer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Sleep disorders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Family problems</a:t>
            </a:r>
          </a:p>
        </p:txBody>
      </p:sp>
    </p:spTree>
    <p:extLst>
      <p:ext uri="{BB962C8B-B14F-4D97-AF65-F5344CB8AC3E}">
        <p14:creationId xmlns:p14="http://schemas.microsoft.com/office/powerpoint/2010/main" val="11268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92" y="-533401"/>
            <a:ext cx="7820025" cy="7820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229" y="6000750"/>
            <a:ext cx="508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By WELLNESS WIZARDS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49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/>
                    </a14:imgEffect>
                  </a14:imgLayer>
                </a14:imgProps>
              </a:ext>
            </a:extLst>
          </a:blip>
          <a:srcRect t="13249" b="13021"/>
          <a:stretch/>
        </p:blipFill>
        <p:spPr>
          <a:xfrm>
            <a:off x="0" y="-200025"/>
            <a:ext cx="12192000" cy="7058025"/>
          </a:xfrm>
          <a:prstGeom prst="rect">
            <a:avLst/>
          </a:prstGeom>
          <a:blipFill dpi="0" rotWithShape="1">
            <a:blip r:embed="rId4"/>
            <a:srcRect/>
            <a:stretch>
              <a:fillRect t="36000" r="27000"/>
            </a:stretch>
          </a:blipFill>
        </p:spPr>
      </p:pic>
      <p:sp>
        <p:nvSpPr>
          <p:cNvPr id="4" name="TextBox 3"/>
          <p:cNvSpPr txBox="1"/>
          <p:nvPr/>
        </p:nvSpPr>
        <p:spPr>
          <a:xfrm>
            <a:off x="1871662" y="564151"/>
            <a:ext cx="8053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anose="030F0702030302020204" pitchFamily="66" charset="0"/>
              </a:rPr>
              <a:t>Gathering information</a:t>
            </a:r>
            <a:endParaRPr lang="en-IN" sz="6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494" y="2343990"/>
            <a:ext cx="3267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Sleeping disorder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Eating disorder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4625" y="2343990"/>
            <a:ext cx="46386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Lack of self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Improper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Facing any </a:t>
            </a:r>
            <a:r>
              <a:rPr lang="en-IN" sz="2800" dirty="0" smtClean="0"/>
              <a:t>serious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User experience</a:t>
            </a:r>
            <a:endParaRPr lang="en-IN" sz="2800" dirty="0"/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24562" y="1984166"/>
            <a:ext cx="142875" cy="2870619"/>
            <a:chOff x="4743450" y="1793666"/>
            <a:chExt cx="142875" cy="287061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819650" y="1866901"/>
              <a:ext cx="0" cy="272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752975" y="1793666"/>
              <a:ext cx="133350" cy="1464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3450" y="4517817"/>
              <a:ext cx="133350" cy="1464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4+ Background For Yoga Ppt - My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" t="774" r="549" b="562"/>
          <a:stretch/>
        </p:blipFill>
        <p:spPr bwMode="auto">
          <a:xfrm>
            <a:off x="0" y="0"/>
            <a:ext cx="12192000" cy="75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1" y="552450"/>
            <a:ext cx="10325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anose="030F0702030302020204" pitchFamily="66" charset="0"/>
              </a:rPr>
              <a:t>Personalised experience and recommendation</a:t>
            </a:r>
            <a:endParaRPr lang="en-IN" sz="6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1" y="3200400"/>
            <a:ext cx="84963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Mental health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Yoga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Breathing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Interacting with friends and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Healthy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Professional </a:t>
            </a:r>
            <a:r>
              <a:rPr lang="en-IN" sz="2000" dirty="0" smtClean="0"/>
              <a:t>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Fun facts</a:t>
            </a:r>
            <a:endParaRPr lang="en-IN" sz="2000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657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us 7"/>
          <p:cNvSpPr/>
          <p:nvPr/>
        </p:nvSpPr>
        <p:spPr>
          <a:xfrm>
            <a:off x="-2507798" y="439385"/>
            <a:ext cx="7987394" cy="6418615"/>
          </a:xfrm>
          <a:prstGeom prst="mathPlus">
            <a:avLst>
              <a:gd name="adj1" fmla="val 16750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2425" y="581025"/>
            <a:ext cx="961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anose="030F0702030302020204" pitchFamily="66" charset="0"/>
              </a:rPr>
              <a:t>Connect with experts</a:t>
            </a:r>
            <a:endParaRPr lang="en-IN" sz="6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5" y="1738328"/>
            <a:ext cx="81057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Psychiatrist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Provides guidance and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Can interact with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Proper understanding of user’s mental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Creating treatment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Monitoring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2425" y="4606587"/>
            <a:ext cx="77438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Chatbot</a:t>
            </a:r>
            <a:endParaRPr lang="en-I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24/7 availability for immediate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Easily solve doubts without sharing with anyone.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Guided conversation.</a:t>
            </a:r>
          </a:p>
          <a:p>
            <a:endParaRPr lang="en-IN" dirty="0"/>
          </a:p>
        </p:txBody>
      </p:sp>
      <p:pic>
        <p:nvPicPr>
          <p:cNvPr id="7" name="Picture 2" descr="Young doctor thumbs up cartoon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" b="8171"/>
          <a:stretch/>
        </p:blipFill>
        <p:spPr bwMode="auto">
          <a:xfrm>
            <a:off x="8305801" y="1331192"/>
            <a:ext cx="3886200" cy="54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ursing Backgrounds For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15"/>
            <a:ext cx="12192000" cy="68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108" y="589085"/>
            <a:ext cx="939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anose="030F0702030302020204" pitchFamily="66" charset="0"/>
              </a:rPr>
              <a:t>Mental health awareness</a:t>
            </a:r>
            <a:endParaRPr lang="en-IN" sz="6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107" y="2507435"/>
            <a:ext cx="5676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Offline/Online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Health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Early detection and prevention.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Building health-conscious society.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44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81200" y="2400300"/>
            <a:ext cx="8105775" cy="2019300"/>
            <a:chOff x="1981200" y="2400300"/>
            <a:chExt cx="8105775" cy="2019300"/>
          </a:xfrm>
        </p:grpSpPr>
        <p:sp>
          <p:nvSpPr>
            <p:cNvPr id="5" name="Oval 4"/>
            <p:cNvSpPr/>
            <p:nvPr/>
          </p:nvSpPr>
          <p:spPr>
            <a:xfrm>
              <a:off x="1981200" y="2400300"/>
              <a:ext cx="8105775" cy="20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glow rad="990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81299" y="2625120"/>
              <a:ext cx="71342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 smtClean="0">
                  <a:latin typeface="Algerian" panose="04020705040A02060702" pitchFamily="82" charset="0"/>
                </a:rPr>
                <a:t>THANK YOU</a:t>
              </a:r>
              <a:endParaRPr lang="en-IN" sz="96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4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142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DARJI</dc:creator>
  <cp:lastModifiedBy>KHYATI DARJI</cp:lastModifiedBy>
  <cp:revision>10</cp:revision>
  <dcterms:created xsi:type="dcterms:W3CDTF">2024-09-05T09:58:04Z</dcterms:created>
  <dcterms:modified xsi:type="dcterms:W3CDTF">2024-09-05T17:57:25Z</dcterms:modified>
</cp:coreProperties>
</file>