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Roboto Slab"/>
      <p:regular r:id="rId17"/>
    </p:embeddedFont>
    <p:embeddedFont>
      <p:font typeface="Roboto Slab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  <p:embeddedFont>
      <p:font typeface="Robot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slideLayout" Target="../slideLayouts/slideLayout6.xml"/><Relationship Id="rId1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slideLayout" Target="../slideLayouts/slideLayout8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63685"/>
            <a:ext cx="93822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Task Management System on AWS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126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Abdelrahman Mohammed - 10005771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306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Waleed Essam - 10004933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487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Abdelrahman Adel - 10007004 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667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Batool Ali - 10001142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848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Mohamed Maged - 10002913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028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066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55556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appreciate your time and attention throughout this presentation.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1736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4216122"/>
            <a:ext cx="340162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30906" y="42514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Questions?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474190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We're here to clarify any points or dive deeper.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93790" y="53599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070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55952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Web-based Platform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5731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Hosted securely on AWS cloud infrastructure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55952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Task Workflow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5731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Create, assign, track, and update tasks easily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Easy Access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469850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Enables seamless access to your created tasks and progress from anywhere 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213895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Authentication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sign-up and login with verification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937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523774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309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Task Management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309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Create, update, complete and delete tasks with attachments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4908590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File Uploads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Attach documents and images to tasks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937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6293406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530906" y="6328767"/>
            <a:ext cx="31983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Real-Time Notifications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15309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Email alerts on task status changes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System Architecture on AWS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3060" y="528876"/>
            <a:ext cx="6557248" cy="600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System Architecture on AWS</a:t>
            </a:r>
            <a:endParaRPr lang="en-US" sz="37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060" y="1514356"/>
            <a:ext cx="480774" cy="48077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73060" y="2187416"/>
            <a:ext cx="2403991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Amazon Cognito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73060" y="2603183"/>
            <a:ext cx="3140750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authentication and security with a ready-made solution</a:t>
            </a:r>
            <a:endParaRPr lang="en-US" sz="15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197" y="1514356"/>
            <a:ext cx="480774" cy="48077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054197" y="2187416"/>
            <a:ext cx="2403991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IAM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4054197" y="2603183"/>
            <a:ext cx="3140750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Resource access control to manage permissions securely</a:t>
            </a:r>
            <a:endParaRPr lang="en-US" sz="15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334" y="1514356"/>
            <a:ext cx="480774" cy="48077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35334" y="2187416"/>
            <a:ext cx="2403991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EC2 &amp; VPC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7435334" y="2603183"/>
            <a:ext cx="3140750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Static frontend hosting within a secure, isolated network</a:t>
            </a:r>
            <a:endParaRPr lang="en-US" sz="15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471" y="1514356"/>
            <a:ext cx="480774" cy="48077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16471" y="2187416"/>
            <a:ext cx="2403991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DynamoDB &amp; RDS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10816471" y="2603183"/>
            <a:ext cx="3140869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NoSQL stores user data; RDS handles relational task data</a:t>
            </a:r>
            <a:endParaRPr lang="en-US" sz="15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060" y="3603069"/>
            <a:ext cx="480774" cy="48077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73060" y="4276130"/>
            <a:ext cx="2403991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Amazon S3</a:t>
            </a: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673060" y="4691896"/>
            <a:ext cx="3140750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storage for task attachments and documents</a:t>
            </a:r>
            <a:endParaRPr lang="en-US" sz="150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4197" y="3603069"/>
            <a:ext cx="480774" cy="480774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054197" y="4276130"/>
            <a:ext cx="2403991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API Gateway</a:t>
            </a:r>
            <a:endParaRPr lang="en-US" sz="1850" dirty="0"/>
          </a:p>
        </p:txBody>
      </p:sp>
      <p:sp>
        <p:nvSpPr>
          <p:cNvPr id="20" name="Text 12"/>
          <p:cNvSpPr/>
          <p:nvPr/>
        </p:nvSpPr>
        <p:spPr>
          <a:xfrm>
            <a:off x="4054197" y="4691896"/>
            <a:ext cx="3140750" cy="9229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Routes and manages HTTPS requests for backend communication</a:t>
            </a:r>
            <a:endParaRPr lang="en-US" sz="1500" dirty="0"/>
          </a:p>
        </p:txBody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5334" y="3603069"/>
            <a:ext cx="480774" cy="480774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7435334" y="4276130"/>
            <a:ext cx="2403991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Lambda</a:t>
            </a:r>
            <a:endParaRPr lang="en-US" sz="1850" dirty="0"/>
          </a:p>
        </p:txBody>
      </p:sp>
      <p:sp>
        <p:nvSpPr>
          <p:cNvPr id="23" name="Text 14"/>
          <p:cNvSpPr/>
          <p:nvPr/>
        </p:nvSpPr>
        <p:spPr>
          <a:xfrm>
            <a:off x="7435334" y="4691896"/>
            <a:ext cx="3140750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Serverless backend functions eliminating need for servers</a:t>
            </a:r>
            <a:endParaRPr lang="en-US" sz="1500" dirty="0"/>
          </a:p>
        </p:txBody>
      </p:sp>
      <p:pic>
        <p:nvPicPr>
          <p:cNvPr id="2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6471" y="3603069"/>
            <a:ext cx="480774" cy="480774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10816471" y="4276130"/>
            <a:ext cx="2403991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SQS</a:t>
            </a:r>
            <a:endParaRPr lang="en-US" sz="1850" dirty="0"/>
          </a:p>
        </p:txBody>
      </p:sp>
      <p:sp>
        <p:nvSpPr>
          <p:cNvPr id="26" name="Text 16"/>
          <p:cNvSpPr/>
          <p:nvPr/>
        </p:nvSpPr>
        <p:spPr>
          <a:xfrm>
            <a:off x="10816471" y="4691896"/>
            <a:ext cx="3140869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Asynchronous messaging service powering notifications</a:t>
            </a:r>
            <a:endParaRPr lang="en-US" sz="1500" dirty="0"/>
          </a:p>
        </p:txBody>
      </p:sp>
      <p:pic>
        <p:nvPicPr>
          <p:cNvPr id="27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060" y="5999440"/>
            <a:ext cx="480774" cy="480774"/>
          </a:xfrm>
          <a:prstGeom prst="rect">
            <a:avLst/>
          </a:prstGeom>
        </p:spPr>
      </p:pic>
      <p:sp>
        <p:nvSpPr>
          <p:cNvPr id="28" name="Text 17"/>
          <p:cNvSpPr/>
          <p:nvPr/>
        </p:nvSpPr>
        <p:spPr>
          <a:xfrm>
            <a:off x="673060" y="6672501"/>
            <a:ext cx="2403991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CloudWatch</a:t>
            </a:r>
            <a:endParaRPr lang="en-US" sz="1850" dirty="0"/>
          </a:p>
        </p:txBody>
      </p:sp>
      <p:sp>
        <p:nvSpPr>
          <p:cNvPr id="29" name="Text 18"/>
          <p:cNvSpPr/>
          <p:nvPr/>
        </p:nvSpPr>
        <p:spPr>
          <a:xfrm>
            <a:off x="673060" y="7088267"/>
            <a:ext cx="3140750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Monitoring, logging, and alerting for system health and debugging</a:t>
            </a:r>
            <a:endParaRPr lang="en-US" sz="1500" dirty="0"/>
          </a:p>
        </p:txBody>
      </p:sp>
      <p:pic>
        <p:nvPicPr>
          <p:cNvPr id="30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4197" y="5999440"/>
            <a:ext cx="480774" cy="480774"/>
          </a:xfrm>
          <a:prstGeom prst="rect">
            <a:avLst/>
          </a:prstGeom>
        </p:spPr>
      </p:pic>
      <p:sp>
        <p:nvSpPr>
          <p:cNvPr id="31" name="Text 19"/>
          <p:cNvSpPr/>
          <p:nvPr/>
        </p:nvSpPr>
        <p:spPr>
          <a:xfrm>
            <a:off x="4054197" y="6672501"/>
            <a:ext cx="2403991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SES</a:t>
            </a:r>
            <a:endParaRPr lang="en-US" sz="1850" dirty="0"/>
          </a:p>
        </p:txBody>
      </p:sp>
      <p:sp>
        <p:nvSpPr>
          <p:cNvPr id="32" name="Text 20"/>
          <p:cNvSpPr/>
          <p:nvPr/>
        </p:nvSpPr>
        <p:spPr>
          <a:xfrm>
            <a:off x="4054197" y="7088267"/>
            <a:ext cx="3140750" cy="615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Handling email notifications for tasks 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25285"/>
            <a:ext cx="57276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System Architecture Diagram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083004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Static frontend hosted on EC2 instances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525203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authentication via Cognito flows to Web App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3967401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API Gateway routes requests to Lambda functions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409599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Lambda accesses RDS and DynamoDB databases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4851797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Files uploaded directly to S3 storage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5293995"/>
            <a:ext cx="57276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Notifications handled asynchronously through SQS and SES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6099096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VPC manages secure traffic for all services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93790" y="6541294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CloudWatch monitors and logs system health 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7449" y="430173"/>
            <a:ext cx="3910727" cy="488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00"/>
              </a:lnSpc>
              <a:buNone/>
            </a:pPr>
            <a:r>
              <a:rPr lang="en-US" sz="3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Flow Overview</a:t>
            </a:r>
            <a:endParaRPr lang="en-US" sz="30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449" y="1231821"/>
            <a:ext cx="782122" cy="9385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64124" y="1388150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User Authentication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1564124" y="1726287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Users sign up or log in securely via Amazon Cognito.</a:t>
            </a: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449" y="2170390"/>
            <a:ext cx="782122" cy="9385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64124" y="2326719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Task Management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1564124" y="2664857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Create, update, or delete tasks using the web interface.</a:t>
            </a:r>
            <a:endParaRPr lang="en-US" sz="12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9" y="3108960"/>
            <a:ext cx="782122" cy="93857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64124" y="3265289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API Routing</a:t>
            </a:r>
            <a:endParaRPr lang="en-US" sz="1500" dirty="0"/>
          </a:p>
        </p:txBody>
      </p:sp>
      <p:sp>
        <p:nvSpPr>
          <p:cNvPr id="11" name="Text 6"/>
          <p:cNvSpPr/>
          <p:nvPr/>
        </p:nvSpPr>
        <p:spPr>
          <a:xfrm>
            <a:off x="1564124" y="3603427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API Gateway routes user requests to Lambda functions.</a:t>
            </a:r>
            <a:endParaRPr lang="en-US" sz="12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49" y="4047530"/>
            <a:ext cx="782122" cy="93857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564124" y="4203859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Storage</a:t>
            </a:r>
            <a:endParaRPr lang="en-US" sz="1500" dirty="0"/>
          </a:p>
        </p:txBody>
      </p:sp>
      <p:sp>
        <p:nvSpPr>
          <p:cNvPr id="14" name="Text 8"/>
          <p:cNvSpPr/>
          <p:nvPr/>
        </p:nvSpPr>
        <p:spPr>
          <a:xfrm>
            <a:off x="1564124" y="4541996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Lambda functions control and connect API to storage on  RDS and DynamoDB databases.</a:t>
            </a:r>
            <a:endParaRPr lang="en-US" sz="12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49" y="4986099"/>
            <a:ext cx="782122" cy="93857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564124" y="5142428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File Uploads</a:t>
            </a:r>
            <a:endParaRPr lang="en-US" sz="1500" dirty="0"/>
          </a:p>
        </p:txBody>
      </p:sp>
      <p:sp>
        <p:nvSpPr>
          <p:cNvPr id="17" name="Text 10"/>
          <p:cNvSpPr/>
          <p:nvPr/>
        </p:nvSpPr>
        <p:spPr>
          <a:xfrm>
            <a:off x="1564124" y="5480566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Attachments are securely uploaded directly to Amazon S3 storage.</a:t>
            </a:r>
            <a:endParaRPr lang="en-US" sz="120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449" y="5924669"/>
            <a:ext cx="782122" cy="93857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564124" y="6080998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Notifications</a:t>
            </a:r>
            <a:endParaRPr lang="en-US" sz="1500" dirty="0"/>
          </a:p>
        </p:txBody>
      </p:sp>
      <p:sp>
        <p:nvSpPr>
          <p:cNvPr id="20" name="Text 12"/>
          <p:cNvSpPr/>
          <p:nvPr/>
        </p:nvSpPr>
        <p:spPr>
          <a:xfrm>
            <a:off x="1564124" y="6419136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Task updates trigger SQS queues and communicates with SES for email alerts.</a:t>
            </a:r>
            <a:endParaRPr lang="en-US" sz="1200" dirty="0"/>
          </a:p>
        </p:txBody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449" y="6863239"/>
            <a:ext cx="782122" cy="938570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1564124" y="7019568"/>
            <a:ext cx="1955363" cy="244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Monitoring</a:t>
            </a:r>
            <a:endParaRPr lang="en-US" sz="1500" dirty="0"/>
          </a:p>
        </p:txBody>
      </p:sp>
      <p:sp>
        <p:nvSpPr>
          <p:cNvPr id="23" name="Text 14"/>
          <p:cNvSpPr/>
          <p:nvPr/>
        </p:nvSpPr>
        <p:spPr>
          <a:xfrm>
            <a:off x="1564124" y="7357705"/>
            <a:ext cx="12518827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CloudWatch logs and monitors system activity continuously.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46590"/>
            <a:ext cx="66310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Challenges &amp; Takeaways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Coordinating multiple AWS services securely within VPC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Maintaining data consistency between DynamoDB and RDS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Addressing cold start latency in Lambda functions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Debugging across Lambda, API Gateway, and SQS services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Balancing infrastructure cost with system performance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Gained hands-on expertise designing serverless AWS architecture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609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Conclusion 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4098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60" y="545234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487710"/>
            <a:ext cx="31076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Successful Deployment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97812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System fully operational on AWS with scalable architecture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457003" y="54098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074" y="545234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94119" y="5487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Feature Highlights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94119" y="59781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Robust authentication, task handling, and notifications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2025-05-23T18:30:45Z</dcterms:created>
  <dcterms:modified xsi:type="dcterms:W3CDTF">2025-05-23T18:30:45Z</dcterms:modified>
</cp:coreProperties>
</file>