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3" r:id="rId4"/>
    <p:sldId id="281" r:id="rId5"/>
    <p:sldId id="285" r:id="rId6"/>
    <p:sldId id="284" r:id="rId7"/>
    <p:sldId id="283" r:id="rId8"/>
    <p:sldId id="276" r:id="rId9"/>
    <p:sldId id="27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290" autoAdjust="0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A4DB-8538-423E-A98B-5BD5CE11541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E53A8-789F-4797-93AF-9929043D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0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8366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3" name="矩形 2"/>
          <p:cNvSpPr/>
          <p:nvPr userDrawn="1"/>
        </p:nvSpPr>
        <p:spPr>
          <a:xfrm>
            <a:off x="0" y="836614"/>
            <a:ext cx="12192000" cy="5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C47E1A-4341-48B1-B2BF-022A9046A8F4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7E1A-4341-48B1-B2BF-022A9046A8F4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ro.umontreal.ca/~bengioy/yoshua_en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anielnouri.org/notes/2014/12/17/using-convolutional-neural-nets-to-detect-facial-keypoints-tutorial/" TargetMode="External"/><Relationship Id="rId4" Type="http://schemas.openxmlformats.org/officeDocument/2006/relationships/hyperlink" Target="http://deeplearning.net/software/thean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ro.umontreal.ca/~bengioy/yoshua_en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9815" y="1942233"/>
            <a:ext cx="9844097" cy="14867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900" b="1" dirty="0" smtClean="0"/>
              <a:t>Facial </a:t>
            </a:r>
            <a:r>
              <a:rPr lang="en-US" altLang="zh-TW" sz="4900" b="1" dirty="0"/>
              <a:t>Key-points Detection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49562" y="4754327"/>
            <a:ext cx="7704604" cy="10812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/>
              <a:t>团队名称：</a:t>
            </a:r>
            <a:r>
              <a:rPr lang="en-US" altLang="zh-CN" sz="2000" dirty="0"/>
              <a:t>BDP_team5</a:t>
            </a:r>
          </a:p>
          <a:p>
            <a:r>
              <a:rPr lang="zh-CN" altLang="en-US" sz="2000" dirty="0"/>
              <a:t>团队成员：陈麒宇、王云海、汪惠康、牛佳丽</a:t>
            </a:r>
          </a:p>
        </p:txBody>
      </p:sp>
      <p:sp>
        <p:nvSpPr>
          <p:cNvPr id="5" name="矩形 4"/>
          <p:cNvSpPr/>
          <p:nvPr/>
        </p:nvSpPr>
        <p:spPr>
          <a:xfrm>
            <a:off x="411371" y="325623"/>
            <a:ext cx="3876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BDMI-</a:t>
            </a:r>
            <a:r>
              <a:rPr lang="zh-CN" altLang="en-US" sz="2400" b="1" dirty="0"/>
              <a:t>课程编号</a:t>
            </a:r>
            <a:r>
              <a:rPr lang="en-US" altLang="zh-CN" sz="2400" b="1" dirty="0"/>
              <a:t>-01510243</a:t>
            </a:r>
            <a:endParaRPr lang="zh-CN" altLang="en-US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034" y="0"/>
            <a:ext cx="2181198" cy="1724090"/>
          </a:xfrm>
          <a:prstGeom prst="rect">
            <a:avLst/>
          </a:prstGeom>
        </p:spPr>
      </p:pic>
      <p:sp>
        <p:nvSpPr>
          <p:cNvPr id="9" name="Shape 175"/>
          <p:cNvSpPr/>
          <p:nvPr/>
        </p:nvSpPr>
        <p:spPr>
          <a:xfrm>
            <a:off x="858034" y="1199660"/>
            <a:ext cx="1310070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1500" u="sng">
                <a:hlinkClick r:id="" action="ppaction://noaction"/>
              </a:defRPr>
            </a:lvl1pPr>
          </a:lstStyle>
          <a:p>
            <a:pPr>
              <a:defRPr u="none"/>
            </a:pPr>
            <a:r>
              <a:rPr u="sng" dirty="0">
                <a:hlinkClick r:id="rId3"/>
              </a:rPr>
              <a:t>CC BY-NC-SA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subTitle" sz="quarter" idx="4294967295"/>
          </p:nvPr>
        </p:nvSpPr>
        <p:spPr>
          <a:xfrm>
            <a:off x="2895600" y="2138362"/>
            <a:ext cx="6400800" cy="2581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8000" dirty="0" smtClean="0">
                <a:latin typeface="Gill Sans MT" charset="0"/>
                <a:ea typeface="Gill Sans MT" charset="0"/>
                <a:cs typeface="Gill Sans MT" charset="0"/>
              </a:rPr>
              <a:t>Thanks</a:t>
            </a:r>
            <a:r>
              <a:rPr lang="zh-CN" altLang="en-US" sz="8000" dirty="0" smtClean="0">
                <a:latin typeface="Gill Sans MT" charset="0"/>
                <a:ea typeface="Gill Sans MT" charset="0"/>
                <a:cs typeface="Gill Sans MT" charset="0"/>
              </a:rPr>
              <a:t>！</a:t>
            </a:r>
            <a:endParaRPr lang="zh-CN" altLang="en-US" sz="8000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Outline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Introduction</a:t>
            </a:r>
          </a:p>
          <a:p>
            <a:r>
              <a:rPr lang="en-US" altLang="zh-CN" sz="2400" dirty="0"/>
              <a:t>Using </a:t>
            </a:r>
            <a:r>
              <a:rPr lang="en-US" altLang="zh-CN" sz="2400" dirty="0" err="1"/>
              <a:t>opencv</a:t>
            </a:r>
            <a:r>
              <a:rPr lang="en-US" altLang="zh-CN" sz="2400" dirty="0"/>
              <a:t> to detect faces in a photo</a:t>
            </a:r>
            <a:endParaRPr lang="en-US" altLang="zh-TW" sz="2400" dirty="0"/>
          </a:p>
          <a:p>
            <a:r>
              <a:rPr lang="en-US" altLang="zh-CN" sz="2400" dirty="0" smtClean="0"/>
              <a:t>Train </a:t>
            </a:r>
            <a:r>
              <a:rPr lang="en-US" altLang="zh-CN" sz="2400" dirty="0"/>
              <a:t>the </a:t>
            </a:r>
            <a:r>
              <a:rPr lang="en-US" altLang="zh-CN" sz="2400" dirty="0" err="1"/>
              <a:t>kaggle</a:t>
            </a:r>
            <a:r>
              <a:rPr lang="en-US" altLang="zh-CN" sz="2400" dirty="0"/>
              <a:t> facial-</a:t>
            </a:r>
            <a:r>
              <a:rPr lang="en-US" altLang="zh-CN" sz="2400" dirty="0" err="1"/>
              <a:t>keypoint</a:t>
            </a:r>
            <a:r>
              <a:rPr lang="en-US" altLang="zh-CN" sz="2400" dirty="0"/>
              <a:t> data with CNN </a:t>
            </a:r>
            <a:endParaRPr lang="zh-CN" altLang="en-US" sz="2400" dirty="0" smtClean="0"/>
          </a:p>
          <a:p>
            <a:r>
              <a:rPr lang="en-US" altLang="zh-CN" sz="2400" dirty="0"/>
              <a:t>Combine </a:t>
            </a:r>
            <a:r>
              <a:rPr lang="en-US" altLang="zh-CN" sz="2400" dirty="0" err="1"/>
              <a:t>opencv</a:t>
            </a:r>
            <a:r>
              <a:rPr lang="en-US" altLang="zh-CN" sz="2400" dirty="0"/>
              <a:t> with the trained model to find the 15 </a:t>
            </a:r>
            <a:r>
              <a:rPr lang="en-US" altLang="zh-CN" sz="2400" dirty="0" err="1"/>
              <a:t>keypoints</a:t>
            </a:r>
            <a:r>
              <a:rPr lang="en-US" altLang="zh-CN" sz="2400" dirty="0"/>
              <a:t>. (Demo)</a:t>
            </a:r>
            <a:endParaRPr lang="zh-CN" altLang="en-US" sz="2400" dirty="0" smtClean="0"/>
          </a:p>
          <a:p>
            <a:r>
              <a:rPr lang="en-US" altLang="zh-TW" sz="2400" dirty="0" smtClean="0"/>
              <a:t>Summary</a:t>
            </a:r>
            <a:endParaRPr lang="zh-CN" altLang="en-US" sz="2400" dirty="0" smtClean="0"/>
          </a:p>
          <a:p>
            <a:r>
              <a:rPr lang="en-US" altLang="zh-CN" sz="2400" dirty="0" smtClean="0"/>
              <a:t>Reference</a:t>
            </a:r>
            <a:endParaRPr lang="en-US" altLang="zh-TW" sz="2400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Introduction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zh-TW" sz="2400" dirty="0"/>
              <a:t>The objective of this task is to predict key-point positions on face images. This can be used as a building block in several applications, such as:</a:t>
            </a:r>
          </a:p>
          <a:p>
            <a:pPr fontAlgn="base"/>
            <a:r>
              <a:rPr lang="en-US" altLang="zh-TW" sz="2400" dirty="0"/>
              <a:t>tracking faces in images and video</a:t>
            </a:r>
          </a:p>
          <a:p>
            <a:pPr fontAlgn="base"/>
            <a:r>
              <a:rPr lang="en-US" altLang="zh-TW" sz="2400" dirty="0"/>
              <a:t>analyzing facial expressions</a:t>
            </a:r>
          </a:p>
          <a:p>
            <a:pPr fontAlgn="base"/>
            <a:r>
              <a:rPr lang="en-US" altLang="zh-TW" sz="2400" dirty="0"/>
              <a:t>detecting dysmorphic facial signs for medical diagnosis</a:t>
            </a:r>
          </a:p>
          <a:p>
            <a:pPr fontAlgn="base"/>
            <a:r>
              <a:rPr lang="en-US" altLang="zh-TW" sz="2400" dirty="0"/>
              <a:t>biometrics / face recognition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048359"/>
            <a:ext cx="10082053" cy="57317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Using </a:t>
            </a:r>
            <a:r>
              <a:rPr lang="en-US" altLang="zh-CN" sz="3600" dirty="0" err="1"/>
              <a:t>opencv</a:t>
            </a:r>
            <a:r>
              <a:rPr lang="en-US" altLang="zh-CN" sz="3600" dirty="0"/>
              <a:t> to detect faces in a </a:t>
            </a:r>
            <a:r>
              <a:rPr lang="en-US" altLang="zh-CN" sz="3600" dirty="0" err="1" smtClean="0"/>
              <a:t>phoTO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7399813" cy="34506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zh-CN" sz="2400" dirty="0" err="1"/>
              <a:t>OpenCV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is </a:t>
            </a:r>
            <a:r>
              <a:rPr lang="en-US" altLang="zh-CN" sz="2400" dirty="0"/>
              <a:t>an open-source BSD-licensed library that includes several hundreds of computer vision algorithms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endParaRPr lang="en-US" altLang="zh-TW" sz="2400" dirty="0"/>
          </a:p>
          <a:p>
            <a:pPr fontAlgn="base"/>
            <a:r>
              <a:rPr lang="en-US" altLang="zh-CN" sz="2400" dirty="0" smtClean="0"/>
              <a:t>We use </a:t>
            </a:r>
            <a:r>
              <a:rPr lang="en-US" altLang="zh-CN" sz="2400" dirty="0" err="1"/>
              <a:t>OpenCV</a:t>
            </a:r>
            <a:r>
              <a:rPr lang="en-US" altLang="zh-CN" sz="2400" dirty="0"/>
              <a:t> to detect people faces in a photo and outputs its geometries in a way that is easy to parse </a:t>
            </a:r>
            <a:endParaRPr lang="zh-CN" altLang="en-US" sz="2400" dirty="0" smtClean="0"/>
          </a:p>
          <a:p>
            <a:pPr fontAlgn="base"/>
            <a:r>
              <a:rPr lang="en-US" altLang="zh-CN" sz="2400" dirty="0" smtClean="0"/>
              <a:t>After photos of faces gotten, we are prepared for the CNN model building and training</a:t>
            </a:r>
            <a:endParaRPr lang="en-US" altLang="zh-CN" sz="2400" dirty="0" smtClean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 rotWithShape="1">
          <a:blip r:embed="rId2"/>
          <a:srcRect r="23498"/>
          <a:stretch/>
        </p:blipFill>
        <p:spPr>
          <a:xfrm>
            <a:off x="8628083" y="2744596"/>
            <a:ext cx="2818799" cy="17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7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kednet_LI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815" y="2026285"/>
            <a:ext cx="5930900" cy="3327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427480" y="2076450"/>
            <a:ext cx="36963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Model: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Input Layer x 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Convolution layer x 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Max Pooling layer x 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Fully Connected layer x 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Output layer x 1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Training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7049 training images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pixels and (</a:t>
            </a:r>
            <a:r>
              <a:rPr lang="en-US" dirty="0" err="1">
                <a:sym typeface="+mn-ea"/>
              </a:rPr>
              <a:t>x,y</a:t>
            </a:r>
            <a:r>
              <a:rPr lang="en-US" dirty="0">
                <a:sym typeface="+mn-ea"/>
              </a:rPr>
              <a:t>) coordinates for 15 key points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1783 testing images</a:t>
            </a:r>
          </a:p>
          <a:p>
            <a:pPr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44315" y="981684"/>
            <a:ext cx="10557541" cy="597561"/>
          </a:xfrm>
        </p:spPr>
        <p:txBody>
          <a:bodyPr>
            <a:noAutofit/>
          </a:bodyPr>
          <a:lstStyle/>
          <a:p>
            <a:r>
              <a:rPr lang="en-US" altLang="zh-CN" dirty="0"/>
              <a:t>Train the </a:t>
            </a:r>
            <a:r>
              <a:rPr lang="en-US" altLang="zh-CN" dirty="0" err="1"/>
              <a:t>kaggle</a:t>
            </a:r>
            <a:r>
              <a:rPr lang="en-US" altLang="zh-CN" dirty="0"/>
              <a:t> facial-</a:t>
            </a:r>
            <a:r>
              <a:rPr lang="en-US" altLang="zh-CN" dirty="0" err="1"/>
              <a:t>keypoint</a:t>
            </a:r>
            <a:r>
              <a:rPr lang="en-US" altLang="zh-CN" dirty="0"/>
              <a:t> data with CNN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2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3355" y="1036167"/>
            <a:ext cx="10740421" cy="621945"/>
          </a:xfrm>
        </p:spPr>
        <p:txBody>
          <a:bodyPr>
            <a:noAutofit/>
          </a:bodyPr>
          <a:lstStyle/>
          <a:p>
            <a:r>
              <a:rPr lang="en-US" altLang="zh-CN" dirty="0"/>
              <a:t>Train the </a:t>
            </a:r>
            <a:r>
              <a:rPr lang="en-US" altLang="zh-CN" dirty="0" err="1"/>
              <a:t>kaggle</a:t>
            </a:r>
            <a:r>
              <a:rPr lang="en-US" altLang="zh-CN" dirty="0"/>
              <a:t> facial-</a:t>
            </a:r>
            <a:r>
              <a:rPr lang="en-US" altLang="zh-CN" dirty="0" err="1"/>
              <a:t>keypoint</a:t>
            </a:r>
            <a:r>
              <a:rPr lang="en-US" altLang="zh-CN" dirty="0"/>
              <a:t> data with CNN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65" y="2127218"/>
            <a:ext cx="4599517" cy="3449638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568" y="2127218"/>
            <a:ext cx="4603496" cy="345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682599"/>
            <a:ext cx="9603275" cy="1049235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Combine </a:t>
            </a:r>
            <a:r>
              <a:rPr lang="en-US" altLang="zh-CN" sz="4000" dirty="0" err="1"/>
              <a:t>opencv</a:t>
            </a:r>
            <a:r>
              <a:rPr lang="en-US" altLang="zh-CN" sz="4000" dirty="0"/>
              <a:t> with the trained model to find the 15 </a:t>
            </a:r>
            <a:r>
              <a:rPr lang="en-US" altLang="zh-CN" sz="4000" dirty="0" err="1"/>
              <a:t>keypoints</a:t>
            </a:r>
            <a:r>
              <a:rPr lang="en-US" altLang="zh-CN" sz="4000" dirty="0"/>
              <a:t>.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7265701" cy="345061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zh-TW" sz="2400" dirty="0" smtClean="0"/>
              <a:t>After model training, we get fitted </a:t>
            </a:r>
            <a:r>
              <a:rPr lang="en-US" altLang="zh-CN" sz="2400" dirty="0" smtClean="0"/>
              <a:t>parameters and model has been built</a:t>
            </a:r>
            <a:endParaRPr lang="en-US" altLang="zh-TW" sz="2400" dirty="0"/>
          </a:p>
          <a:p>
            <a:pPr fontAlgn="base"/>
            <a:r>
              <a:rPr lang="en-US" altLang="zh-TW" sz="2400" dirty="0"/>
              <a:t>U</a:t>
            </a:r>
            <a:r>
              <a:rPr lang="en-US" altLang="zh-TW" sz="2400" dirty="0" smtClean="0"/>
              <a:t>se </a:t>
            </a:r>
            <a:r>
              <a:rPr lang="en-US" altLang="zh-TW" sz="2400" dirty="0" err="1" smtClean="0"/>
              <a:t>Opencv</a:t>
            </a:r>
            <a:r>
              <a:rPr lang="en-US" altLang="zh-TW" sz="2400" dirty="0" smtClean="0"/>
              <a:t> to </a:t>
            </a:r>
            <a:r>
              <a:rPr lang="en-US" altLang="zh-CN" sz="2400" dirty="0" smtClean="0"/>
              <a:t>locate our face outline, e</a:t>
            </a:r>
            <a:r>
              <a:rPr lang="en-US" altLang="zh-CN" sz="2400" dirty="0" smtClean="0"/>
              <a:t>xtract </a:t>
            </a:r>
            <a:r>
              <a:rPr lang="en-US" altLang="zh-CN" sz="2400" dirty="0"/>
              <a:t>face </a:t>
            </a:r>
            <a:r>
              <a:rPr lang="en-US" altLang="zh-CN" sz="2400" dirty="0" smtClean="0"/>
              <a:t>picture to convert </a:t>
            </a:r>
            <a:r>
              <a:rPr lang="en-US" altLang="zh-CN" sz="2400" dirty="0"/>
              <a:t>it to 48*48 pixels as input of </a:t>
            </a:r>
            <a:r>
              <a:rPr lang="en-US" altLang="zh-CN" sz="2400" dirty="0" smtClean="0"/>
              <a:t>model</a:t>
            </a:r>
            <a:endParaRPr lang="zh-CN" altLang="en-US" sz="2400" dirty="0" smtClean="0"/>
          </a:p>
          <a:p>
            <a:pPr fontAlgn="base"/>
            <a:r>
              <a:rPr lang="en-US" altLang="zh-TW" sz="2400" dirty="0" smtClean="0"/>
              <a:t>We can have our face detected and </a:t>
            </a:r>
            <a:r>
              <a:rPr lang="en-US" altLang="zh-CN" sz="2400" dirty="0" smtClean="0"/>
              <a:t>coordinates </a:t>
            </a:r>
            <a:r>
              <a:rPr lang="en-US" altLang="zh-CN" sz="2400" dirty="0"/>
              <a:t>of 15 </a:t>
            </a:r>
            <a:r>
              <a:rPr lang="en-US" altLang="zh-CN" sz="2400" dirty="0" smtClean="0"/>
              <a:t>key-points predicted</a:t>
            </a:r>
            <a:endParaRPr lang="en-US" altLang="zh-TW" sz="2400" b="1" dirty="0"/>
          </a:p>
          <a:p>
            <a:pPr fontAlgn="base"/>
            <a:r>
              <a:rPr lang="en-US" altLang="zh-TW" sz="2400" dirty="0" smtClean="0"/>
              <a:t>Dem</a:t>
            </a:r>
            <a:r>
              <a:rPr lang="en-US" altLang="zh-CN" sz="2400" dirty="0" smtClean="0"/>
              <a:t>o</a:t>
            </a:r>
            <a:r>
              <a:rPr lang="mr-IN" altLang="zh-CN" sz="2400" dirty="0" smtClean="0"/>
              <a:t>…</a:t>
            </a:r>
            <a:endParaRPr lang="en-US" altLang="zh-TW" sz="2400" dirty="0"/>
          </a:p>
        </p:txBody>
      </p:sp>
      <p:pic>
        <p:nvPicPr>
          <p:cNvPr id="4" name="Content Placeholder 3" descr="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719" y="2015732"/>
            <a:ext cx="3060065" cy="2005330"/>
          </a:xfrm>
          <a:prstGeom prst="rect">
            <a:avLst/>
          </a:prstGeom>
        </p:spPr>
      </p:pic>
      <p:pic>
        <p:nvPicPr>
          <p:cNvPr id="5" name="Content Placeholder 5" descr="fa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614" y="4142982"/>
            <a:ext cx="1558290" cy="16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3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summary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Data</a:t>
            </a:r>
            <a:r>
              <a:rPr lang="en-US" altLang="zh-TW" dirty="0"/>
              <a:t> </a:t>
            </a:r>
            <a:r>
              <a:rPr lang="en" altLang="zh-TW" dirty="0"/>
              <a:t>– </a:t>
            </a:r>
            <a:r>
              <a:rPr lang="en-US" altLang="zh-TW" dirty="0"/>
              <a:t>A Kaggle competition data set </a:t>
            </a:r>
            <a:r>
              <a:rPr lang="en" altLang="zh-TW" dirty="0"/>
              <a:t>provided by </a:t>
            </a:r>
            <a:r>
              <a:rPr lang="en" altLang="zh-TW" dirty="0">
                <a:hlinkClick r:id="rId2"/>
              </a:rPr>
              <a:t>Dr. Yoshua Bengio</a:t>
            </a:r>
            <a:r>
              <a:rPr lang="en" altLang="zh-TW" dirty="0"/>
              <a:t> of the University of Montreal.  (contains the (</a:t>
            </a:r>
            <a:r>
              <a:rPr lang="en" altLang="zh-TW" dirty="0" err="1"/>
              <a:t>x,y</a:t>
            </a:r>
            <a:r>
              <a:rPr lang="en" altLang="zh-TW" dirty="0"/>
              <a:t>) coordinates for 15 </a:t>
            </a:r>
            <a:r>
              <a:rPr lang="en" altLang="zh-TW" dirty="0" err="1"/>
              <a:t>keypoints</a:t>
            </a:r>
            <a:r>
              <a:rPr lang="en" altLang="zh-TW" dirty="0"/>
              <a:t> of human faces)</a:t>
            </a:r>
          </a:p>
          <a:p>
            <a:r>
              <a:rPr lang="en" altLang="zh-TW" b="1" dirty="0"/>
              <a:t>Objective</a:t>
            </a:r>
            <a:r>
              <a:rPr lang="en" altLang="zh-TW" dirty="0"/>
              <a:t> – Using the given data to predict 15 </a:t>
            </a:r>
            <a:r>
              <a:rPr lang="en" altLang="zh-TW" dirty="0" err="1"/>
              <a:t>keypoints</a:t>
            </a:r>
            <a:endParaRPr lang="en" altLang="zh-TW" dirty="0"/>
          </a:p>
          <a:p>
            <a:r>
              <a:rPr lang="en" altLang="zh-TW" b="1" dirty="0"/>
              <a:t>Method</a:t>
            </a:r>
            <a:r>
              <a:rPr lang="en" altLang="zh-TW" dirty="0"/>
              <a:t> – </a:t>
            </a:r>
            <a:r>
              <a:rPr lang="en" altLang="zh-TW" dirty="0" err="1"/>
              <a:t>Tensorflow</a:t>
            </a:r>
            <a:r>
              <a:rPr lang="en" altLang="zh-TW" dirty="0"/>
              <a:t> based CNN</a:t>
            </a:r>
          </a:p>
          <a:p>
            <a:r>
              <a:rPr lang="en" altLang="zh-TW" b="1" dirty="0"/>
              <a:t>Future</a:t>
            </a:r>
            <a:r>
              <a:rPr lang="zh-CN" altLang="en-US" b="1" dirty="0"/>
              <a:t> </a:t>
            </a:r>
            <a:r>
              <a:rPr lang="en-US" altLang="zh-CN" b="1" dirty="0"/>
              <a:t>Application</a:t>
            </a:r>
            <a:r>
              <a:rPr lang="zh-CN" altLang="en-US" b="1" dirty="0"/>
              <a:t> </a:t>
            </a:r>
            <a:r>
              <a:rPr lang="en" altLang="zh-TW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create a website for users to upload photos, detect their faces, and offer some services with the 15 </a:t>
            </a:r>
            <a:r>
              <a:rPr lang="en-US" altLang="zh-CN" dirty="0" err="1"/>
              <a:t>keypoints</a:t>
            </a:r>
            <a:r>
              <a:rPr lang="en-US" altLang="zh-CN"/>
              <a:t>.</a:t>
            </a:r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reference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Source of the dataset : The data set for this competition was graciously provided by </a:t>
            </a:r>
            <a:r>
              <a:rPr lang="en-US" altLang="zh-TW" dirty="0">
                <a:hlinkClick r:id="rId2"/>
              </a:rPr>
              <a:t>Dr. </a:t>
            </a:r>
            <a:r>
              <a:rPr lang="en-US" altLang="zh-TW" dirty="0" err="1">
                <a:hlinkClick r:id="rId2"/>
              </a:rPr>
              <a:t>Yoshua</a:t>
            </a:r>
            <a:r>
              <a:rPr lang="en-US" altLang="zh-TW" dirty="0">
                <a:hlinkClick r:id="rId2"/>
              </a:rPr>
              <a:t> </a:t>
            </a:r>
            <a:r>
              <a:rPr lang="en-US" altLang="zh-TW" dirty="0" err="1">
                <a:hlinkClick r:id="rId2"/>
              </a:rPr>
              <a:t>Bengio</a:t>
            </a:r>
            <a:r>
              <a:rPr lang="en-US" altLang="zh-TW" dirty="0"/>
              <a:t> of the University of Montreal. </a:t>
            </a:r>
          </a:p>
          <a:p>
            <a:r>
              <a:rPr lang="en-US" altLang="zh-TW" dirty="0"/>
              <a:t>Facial detection by CNN : </a:t>
            </a:r>
            <a:r>
              <a:rPr lang="en-US" altLang="zh-TW" dirty="0">
                <a:hlinkClick r:id="rId3"/>
              </a:rPr>
              <a:t>http://danielnouri.org/notes/2014/12/17/using-convolutional-neural-nets-to-detect-facial-keypoints-tutorial/</a:t>
            </a:r>
            <a:endParaRPr lang="en-US" altLang="zh-TW" dirty="0"/>
          </a:p>
          <a:p>
            <a:r>
              <a:rPr lang="en-US" altLang="zh-TW" dirty="0"/>
              <a:t>Intro to Theano : </a:t>
            </a:r>
            <a:r>
              <a:rPr lang="en-US" altLang="zh-TW" dirty="0">
                <a:hlinkClick r:id="rId4"/>
              </a:rPr>
              <a:t>http://deeplearning.net/software/theano/</a:t>
            </a:r>
            <a:endParaRPr lang="en-US" altLang="zh-TW" dirty="0"/>
          </a:p>
          <a:p>
            <a:r>
              <a:rPr lang="en-US" altLang="zh-TW" dirty="0"/>
              <a:t>Someone’s </a:t>
            </a:r>
            <a:r>
              <a:rPr lang="en-US" altLang="zh-TW" dirty="0" err="1"/>
              <a:t>github</a:t>
            </a:r>
            <a:r>
              <a:rPr lang="en-US" altLang="zh-TW" dirty="0"/>
              <a:t> : https://github.com/Lasagne/Lasagne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101</TotalTime>
  <Words>296</Words>
  <Application>Microsoft Macintosh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Gill Sans MT</vt:lpstr>
      <vt:lpstr>Mangal</vt:lpstr>
      <vt:lpstr>等线</vt:lpstr>
      <vt:lpstr>等线 Light</vt:lpstr>
      <vt:lpstr>新細明體</vt:lpstr>
      <vt:lpstr>Arial</vt:lpstr>
      <vt:lpstr>圖庫</vt:lpstr>
      <vt:lpstr>Facial Key-points Detection</vt:lpstr>
      <vt:lpstr>Outline</vt:lpstr>
      <vt:lpstr>Introduction</vt:lpstr>
      <vt:lpstr>Using opencv to detect faces in a phoTO</vt:lpstr>
      <vt:lpstr>Train the kaggle facial-keypoint data with CNN </vt:lpstr>
      <vt:lpstr>Train the kaggle facial-keypoint data with CNN </vt:lpstr>
      <vt:lpstr>Combine opencv with the trained model to find the 15 keypoints.</vt:lpstr>
      <vt:lpstr>summary</vt:lpstr>
      <vt:lpstr>reference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zhenchen</dc:creator>
  <cp:lastModifiedBy>Microsoft Office 用户</cp:lastModifiedBy>
  <cp:revision>103</cp:revision>
  <dcterms:created xsi:type="dcterms:W3CDTF">2017-04-10T05:38:00Z</dcterms:created>
  <dcterms:modified xsi:type="dcterms:W3CDTF">2018-06-19T17:01:08Z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