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91" r:id="rId4"/>
    <p:sldId id="414" r:id="rId5"/>
    <p:sldId id="425" r:id="rId6"/>
    <p:sldId id="3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IOC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源码讲解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8278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内容回顾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BeanFactoryPostProcessor: beanFactory的后置处理器</a:t>
            </a:r>
            <a:endParaRPr 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en-US">
                <a:sym typeface="+mn-ea"/>
              </a:rPr>
              <a:t>BeanDefinitionRegistryPostProcessor: bean</a:t>
            </a:r>
            <a:r>
              <a:rPr lang="zh-CN" altLang="en-US">
                <a:sym typeface="+mn-ea"/>
              </a:rPr>
              <a:t>定义后置处理器</a:t>
            </a:r>
            <a:endParaRPr lang="zh-CN" alt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prepareRefresh()：预处理</a:t>
            </a:r>
            <a:endParaRPr lang="zh-CN" alt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obtainFreshBeanFactory()：</a:t>
            </a:r>
            <a:r>
              <a:rPr lang="en-US" altLang="zh-CN">
                <a:sym typeface="+mn-ea"/>
              </a:rPr>
              <a:t>BeanFactory</a:t>
            </a:r>
            <a:r>
              <a:rPr lang="zh-CN" altLang="en-US">
                <a:sym typeface="+mn-ea"/>
              </a:rPr>
              <a:t>创建</a:t>
            </a:r>
            <a:endParaRPr lang="zh-CN" altLang="en-US">
              <a:sym typeface="+mn-ea"/>
            </a:endParaRPr>
          </a:p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prepareBeanFactory(beanFactory)：</a:t>
            </a:r>
            <a:r>
              <a:rPr lang="en-US" altLang="zh-CN">
                <a:sym typeface="+mn-ea"/>
              </a:rPr>
              <a:t>BeanFactory</a:t>
            </a:r>
            <a:r>
              <a:rPr lang="zh-CN" altLang="en-US">
                <a:sym typeface="+mn-ea"/>
              </a:rPr>
              <a:t>设值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4744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IOC</a:t>
            </a:r>
            <a:r>
              <a:rPr lang="zh-CN">
                <a:sym typeface="+mn-ea"/>
              </a:rPr>
              <a:t>关注以下些方法的源码：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postProcessBeanFactory(beanFactory)</a:t>
            </a:r>
            <a:r>
              <a:rPr lang="zh-CN">
                <a:sym typeface="+mn-ea"/>
              </a:rPr>
              <a:t>：BeanFactory准备工作完成后进行的后置处理工作</a:t>
            </a:r>
            <a:endParaRPr 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invokeBeanFactoryPostProcessors(beanFactory);执行BeanFactoryPostProcessor的方法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registerBeanPostProcessors(beanFactory);注册BeanPostProcessor（Bean的后置处理器）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initMessageSource();初始化MessageSource组件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onRefresh();留给子容器（子类）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finishBeanFactoryInitialization(beanFactory);初始化所有剩下的单实例bean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finishRefresh();完成BeanFactory的初始化创建工作；IOC容器就创建完成；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自定义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492</cp:revision>
  <dcterms:created xsi:type="dcterms:W3CDTF">2016-08-30T15:34:00Z</dcterms:created>
  <dcterms:modified xsi:type="dcterms:W3CDTF">2018-06-27T06:32:23Z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