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91" r:id="rId4"/>
    <p:sldId id="414" r:id="rId5"/>
    <p:sldId id="425" r:id="rId6"/>
    <p:sldId id="430" r:id="rId7"/>
    <p:sldId id="429" r:id="rId8"/>
    <p:sldId id="432" r:id="rId9"/>
    <p:sldId id="428" r:id="rId10"/>
    <p:sldId id="431" r:id="rId11"/>
    <p:sldId id="3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5.0.2.RELEASE/spring-framework-reference/web.html#mvc-servlet-context-hierarchy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SpringMvc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ervlet3.0那些事11</a:t>
            </a:r>
            <a:endParaRPr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的三大组件简介及测试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三大组件如下：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servlet 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filter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listener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我们经常在</a:t>
            </a:r>
            <a:r>
              <a:rPr lang="en-US" altLang="zh-CN">
                <a:sym typeface="+mn-ea"/>
              </a:rPr>
              <a:t>web.xml</a:t>
            </a:r>
            <a:r>
              <a:rPr lang="zh-CN" altLang="en-US">
                <a:sym typeface="+mn-ea"/>
              </a:rPr>
              <a:t>配置使用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ServletContainerInitializer</a:t>
            </a:r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初始化web容器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注册servlet或者filters等，servlet规范中通过ServletContainerInitializer实现此功能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HandlesTypes注解</a:t>
            </a:r>
            <a:r>
              <a:rPr lang="zh-CN">
                <a:sym typeface="+mn-ea"/>
              </a:rPr>
              <a:t>引入感兴趣的类</a:t>
            </a:r>
            <a:endParaRPr 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实战及测试结果分析</a:t>
            </a:r>
            <a:endParaRPr 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注册三大组件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@WebServlet注解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ServletContext</a:t>
            </a:r>
            <a:r>
              <a:rPr lang="zh-CN">
                <a:sym typeface="+mn-ea"/>
              </a:rPr>
              <a:t>注册三大组件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运行安全解释</a:t>
            </a:r>
            <a:endParaRPr 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pringMvc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455" y="1009015"/>
            <a:ext cx="9382760" cy="416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 altLang="en-US" b="1">
                <a:sym typeface="+mn-ea"/>
              </a:rPr>
              <a:t>操作前提：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引入必要</a:t>
            </a:r>
            <a:r>
              <a:rPr lang="en-US" altLang="zh-CN">
                <a:sym typeface="+mn-ea"/>
              </a:rPr>
              <a:t>jar</a:t>
            </a:r>
            <a:r>
              <a:rPr lang="zh-CN" altLang="en-US">
                <a:sym typeface="+mn-ea"/>
              </a:rPr>
              <a:t>包（</a:t>
            </a:r>
            <a:r>
              <a:rPr lang="en-US" altLang="zh-CN">
                <a:sym typeface="+mn-ea"/>
              </a:rPr>
              <a:t>spring-webmvc, servlet-api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spring-web</a:t>
            </a:r>
            <a:r>
              <a:rPr lang="zh-CN" altLang="en-US">
                <a:sym typeface="+mn-ea"/>
              </a:rPr>
              <a:t>包分析，引出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机制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b="1">
                <a:sym typeface="+mn-ea"/>
              </a:rPr>
              <a:t>SpringMVC</a:t>
            </a:r>
            <a:r>
              <a:rPr lang="zh-CN" altLang="en-US" b="1">
                <a:sym typeface="+mn-ea"/>
              </a:rPr>
              <a:t>核心源码分析：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SpringServletContainerInitializer源码分析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WebApplicationInitializer源码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根容器与子容器区别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5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pic>
        <p:nvPicPr>
          <p:cNvPr id="-2147482574" name="图片 -21474825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1296035"/>
            <a:ext cx="4853940" cy="4302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21055" y="5781675"/>
            <a:ext cx="1084199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https://docs.spring.io/spring/docs/5.0.2.RELEASE/spring-framework-reference/web.html#mvc-servlet-context-hierarchy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6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实现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的</a:t>
            </a:r>
            <a:r>
              <a:rPr lang="zh-CN">
                <a:sym typeface="+mn-ea"/>
              </a:rPr>
              <a:t>根容器和子容器</a:t>
            </a:r>
            <a:endParaRPr 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效果测试及分析</a:t>
            </a:r>
            <a:endParaRPr 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定制你的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7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299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@EnableWebMvc</a:t>
            </a:r>
            <a:r>
              <a:rPr lang="zh-CN">
                <a:sym typeface="+mn-ea"/>
              </a:rPr>
              <a:t>注解完成定制功能</a:t>
            </a:r>
            <a:endParaRPr 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页面请求定制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静态资源托管给</a:t>
            </a:r>
            <a:r>
              <a:rPr lang="en-US" altLang="zh-CN">
                <a:sym typeface="+mn-ea"/>
              </a:rPr>
              <a:t>tomcat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注解版自定义拦截器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测试及结果分析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自定义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503</cp:revision>
  <dcterms:created xsi:type="dcterms:W3CDTF">2016-08-30T15:34:00Z</dcterms:created>
  <dcterms:modified xsi:type="dcterms:W3CDTF">2018-06-30T09:21:09Z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