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5" r:id="rId4"/>
    <p:sldId id="265" r:id="rId5"/>
    <p:sldId id="259" r:id="rId6"/>
    <p:sldId id="306" r:id="rId7"/>
    <p:sldId id="307" r:id="rId8"/>
    <p:sldId id="310" r:id="rId9"/>
    <p:sldId id="308" r:id="rId10"/>
    <p:sldId id="312" r:id="rId11"/>
    <p:sldId id="301" r:id="rId12"/>
  </p:sldIdLst>
  <p:sldSz cx="9144000" cy="514191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64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分布式通信框架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(RMI)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手写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7A7100-E758-4CFC-8798-9F39D8E6B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" y="0"/>
            <a:ext cx="2892326" cy="51419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F96C90-2156-470D-85BB-01FE5875BDF7}"/>
              </a:ext>
            </a:extLst>
          </p:cNvPr>
          <p:cNvSpPr/>
          <p:nvPr/>
        </p:nvSpPr>
        <p:spPr>
          <a:xfrm>
            <a:off x="3707904" y="1850876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手写实现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941828" y="3815509"/>
            <a:ext cx="1500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RMI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的通信原理分析</a:t>
            </a:r>
          </a:p>
        </p:txBody>
      </p:sp>
      <p:sp>
        <p:nvSpPr>
          <p:cNvPr id="110" name="矩形 109"/>
          <p:cNvSpPr/>
          <p:nvPr/>
        </p:nvSpPr>
        <p:spPr>
          <a:xfrm>
            <a:off x="2640996" y="3815509"/>
            <a:ext cx="1654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简单实现一个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RMI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实例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什么是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RMI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287711" y="3815509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RMI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的实现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829642" y="2388918"/>
            <a:ext cx="1484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endParaRPr lang="zh-CN" altLang="en-US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RMI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11560" y="134682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全称是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 method invocation –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远程方法调用，一种用于远程过程调用的应用程序编程接口，是纯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的网络分布式应用系统的核心解决方案之一。我们可以把它看作是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远程消息交换协议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JRMP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Remote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Protocol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进行通信，由于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JRMP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是专为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对象制定的，是分布式应用系统的百分之百纯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173048" y="238891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简单实现一个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简单实现一个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899592" y="1346820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创建远程接口：继承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java.rmi.Remote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创建远程类：实现远程接口。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创建服务器程序：创建远程对象，通过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createRegistry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方法注册远程对象。并通过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rebind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方法，把远程对象绑定到指定名称空间（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创建客户程序：通过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lookup()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方法查找远程对象，进行远程方法调用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>
              <a:lnSpc>
                <a:spcPct val="200000"/>
              </a:lnSpc>
              <a:spcAft>
                <a:spcPts val="0"/>
              </a:spcAft>
            </a:pP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316689" y="2388918"/>
            <a:ext cx="251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的通信原理分析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endParaRPr lang="zh-CN" altLang="en-US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FC9B52-1D67-420A-9353-3784E35A1AB2}"/>
              </a:ext>
            </a:extLst>
          </p:cNvPr>
          <p:cNvSpPr/>
          <p:nvPr/>
        </p:nvSpPr>
        <p:spPr>
          <a:xfrm>
            <a:off x="467544" y="1130796"/>
            <a:ext cx="83393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框架采用代理来负责客户与远程对象之间通过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进行通信的细节。方法调用从客户对象经过（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）、远程引用层和传输层。然后再经过传输层向上穿过远程调用层和（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skeleton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），到达服务器端。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框架为远程对象分别生成了客户端代理和服务器端代理。位于客户端的代理类称为存根（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），位于服务器端的代理类称为骨架（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Skeleton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）。在现实开发中主要是用来隐藏系统和网络的的差异， 这一部分的功能在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开发中对程序员是透明的。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为客户端编码远程命令并把他们发送到服务器。而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Skeleton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则是把远程命令解码，调用服务端的远程对象的方法，把结果在编码发给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再解码返回调用结果给客户端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607504" y="2354932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手写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425</Words>
  <Application>Microsoft Office PowerPoint</Application>
  <PresentationFormat>自定义</PresentationFormat>
  <Paragraphs>37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521</cp:revision>
  <dcterms:created xsi:type="dcterms:W3CDTF">2016-03-21T01:49:00Z</dcterms:created>
  <dcterms:modified xsi:type="dcterms:W3CDTF">2017-07-28T10:47:00Z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