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36" r:id="rId4"/>
    <p:sldId id="265" r:id="rId5"/>
    <p:sldId id="259" r:id="rId6"/>
    <p:sldId id="306" r:id="rId7"/>
    <p:sldId id="337" r:id="rId8"/>
    <p:sldId id="338" r:id="rId9"/>
    <p:sldId id="339" r:id="rId10"/>
    <p:sldId id="340" r:id="rId11"/>
    <p:sldId id="341" r:id="rId12"/>
    <p:sldId id="307" r:id="rId13"/>
    <p:sldId id="301" r:id="rId14"/>
  </p:sldIdLst>
  <p:sldSz cx="9144000" cy="514191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88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5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68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分布式协调服务</a:t>
            </a:r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-Zookeeper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AEED991C-C1A1-4B86-9BE3-C8F5934E2AE6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9BC07E-9840-4FDA-AD31-0BDBC743B0A5}"/>
              </a:ext>
            </a:extLst>
          </p:cNvPr>
          <p:cNvSpPr/>
          <p:nvPr/>
        </p:nvSpPr>
        <p:spPr>
          <a:xfrm>
            <a:off x="755576" y="914772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有了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的一致性文件系统，锁的问题变得容易。锁服务可以分为两类，一个是保持独占，另一个是控制时序。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对于第一类，我们将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上的一个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znode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看作是一把锁，通过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createznode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的方式来实现。所有客户端都去创建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distribute_lock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节点，最终成功创建的那个客户端也即拥有了这把锁。用完删除掉自己创建的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distribute_lock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节点就释放出锁。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对于第二类，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distribute_lock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已经预先存在，所有客户端在它下面创建临时顺序编号目录节点，和选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一样，编号最小的获得锁，用完删除，依次进行。</a:t>
            </a:r>
          </a:p>
        </p:txBody>
      </p:sp>
      <p:pic>
        <p:nvPicPr>
          <p:cNvPr id="3074" name="Picture 2" descr="zookeeper简介">
            <a:extLst>
              <a:ext uri="{FF2B5EF4-FFF2-40B4-BE49-F238E27FC236}">
                <a16:creationId xmlns:a16="http://schemas.microsoft.com/office/drawing/2014/main" id="{8F776EA3-DF69-4806-8210-AD6B8A96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38" y="872334"/>
            <a:ext cx="3597194" cy="39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4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AEED991C-C1A1-4B86-9BE3-C8F5934E2AE6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队列管理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922F91-E085-49AC-90E7-76037770F9C0}"/>
              </a:ext>
            </a:extLst>
          </p:cNvPr>
          <p:cNvSpPr/>
          <p:nvPr/>
        </p:nvSpPr>
        <p:spPr>
          <a:xfrm>
            <a:off x="971600" y="1139002"/>
            <a:ext cx="7056784" cy="188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两种类型的队列：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同步队列，当一个队列的成员都聚齐时，这个队列才可用，否则一直等待所有成员到达。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、队列按照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方式进行入队和出队操作。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第一类，在约定目录下创建临时目录节点，监听节点数目是否是我们要求的数目。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第二类，和分布式锁服务中的控制时序场景基本原理一致，入列有编号，出列按编号。</a:t>
            </a:r>
          </a:p>
        </p:txBody>
      </p:sp>
    </p:spTree>
    <p:extLst>
      <p:ext uri="{BB962C8B-B14F-4D97-AF65-F5344CB8AC3E}">
        <p14:creationId xmlns:p14="http://schemas.microsoft.com/office/powerpoint/2010/main" val="253661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277030" y="2388918"/>
            <a:ext cx="25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代码实践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6691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27656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6508085" y="38155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代码实践</a:t>
            </a:r>
          </a:p>
        </p:txBody>
      </p:sp>
      <p:sp>
        <p:nvSpPr>
          <p:cNvPr id="110" name="矩形 109"/>
          <p:cNvSpPr/>
          <p:nvPr/>
        </p:nvSpPr>
        <p:spPr>
          <a:xfrm>
            <a:off x="3563888" y="3815509"/>
            <a:ext cx="1462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Zookeeper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应用场景</a:t>
            </a:r>
          </a:p>
        </p:txBody>
      </p:sp>
      <p:sp>
        <p:nvSpPr>
          <p:cNvPr id="111" name="矩形 110"/>
          <p:cNvSpPr/>
          <p:nvPr/>
        </p:nvSpPr>
        <p:spPr>
          <a:xfrm>
            <a:off x="683568" y="3815509"/>
            <a:ext cx="1656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知识点回顾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838459" y="2388918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知识点回顾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D570DF48-485C-423C-969C-FD33F1BD57DB}"/>
              </a:ext>
            </a:extLst>
          </p:cNvPr>
          <p:cNvSpPr>
            <a:spLocks noEditPoints="1"/>
          </p:cNvSpPr>
          <p:nvPr/>
        </p:nvSpPr>
        <p:spPr bwMode="auto">
          <a:xfrm>
            <a:off x="4397477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Zookeeper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知识点回顾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83568" y="1562844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节点特性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(stat)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277024" y="2388918"/>
            <a:ext cx="25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899592" y="1490836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命名服务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队列管理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1CAD03ED-F5D0-4BE8-8D72-9BC4F06AD259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命名服务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7B6F0F-A661-4FCC-86B4-73D85F1FFA4D}"/>
              </a:ext>
            </a:extLst>
          </p:cNvPr>
          <p:cNvSpPr/>
          <p:nvPr/>
        </p:nvSpPr>
        <p:spPr>
          <a:xfrm>
            <a:off x="611560" y="1202804"/>
            <a:ext cx="8136904" cy="18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分布式环境下，经常需要对应用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服务进行统一命名，便于识别不同服务。类似于域名与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之间对应关系，域名容易记住。通过名称来获取资源或服务的地址，提供者等信息按照层次结构组织服务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应用名称可将服务名称以及地址信息写到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上，客户端通过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获取可用服务列表类。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4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1CAD03ED-F5D0-4BE8-8D72-9BC4F06AD259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F577CC-64A9-4963-BA62-9DAAED151026}"/>
              </a:ext>
            </a:extLst>
          </p:cNvPr>
          <p:cNvSpPr/>
          <p:nvPr/>
        </p:nvSpPr>
        <p:spPr>
          <a:xfrm>
            <a:off x="755576" y="1000503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  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程序总是需要配置的，如果程序分散部署在多台机器上，要逐个改变配置就变得困难。好吧，现在把这些配置全部放到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上去，保存在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的某个目录节点中，然后所有相关应用程序对这个目录节点进行监听，一旦配置信息发生变化，每个应用程序就会收到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的通知，然后从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获取新的配置信息应用到系统中就好。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 descr="zookeeper简介">
            <a:extLst>
              <a:ext uri="{FF2B5EF4-FFF2-40B4-BE49-F238E27FC236}">
                <a16:creationId xmlns:a16="http://schemas.microsoft.com/office/drawing/2014/main" id="{F6C198DF-EAFE-40FA-9C63-BFDE9977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54932"/>
            <a:ext cx="3816424" cy="23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F595C7FA-7B73-4D72-9576-F737CF60316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集群管理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EBE17B-BC74-4D7B-8CB9-6A3C0513F290}"/>
              </a:ext>
            </a:extLst>
          </p:cNvPr>
          <p:cNvSpPr/>
          <p:nvPr/>
        </p:nvSpPr>
        <p:spPr>
          <a:xfrm>
            <a:off x="739043" y="1058788"/>
            <a:ext cx="7992888" cy="19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所谓集群管理无在乎两点：是否有机器退出和加入、选举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对于第一点，所有机器约定在父目录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GroupMembers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下创建临时目录节点，然后监听父目录节点的子节点变化消息。一旦有机器挂掉，该机器与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的连接断开，其所创建的临时目录节点被删除，所有其他机器都收到通知：某个兄弟目录被删除，于是，所有人都知道：它上船了。新机器加入 也是类似，所有机器收到通知：新兄弟目录加入，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highcount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又有了。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对于第二点，我们稍微改变一下，所有机器创建临时顺序编号目录节点，每次选取编号最小的机器作为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就好。</a:t>
            </a:r>
          </a:p>
        </p:txBody>
      </p:sp>
      <p:pic>
        <p:nvPicPr>
          <p:cNvPr id="2050" name="Picture 2" descr="zookeeper简介">
            <a:extLst>
              <a:ext uri="{FF2B5EF4-FFF2-40B4-BE49-F238E27FC236}">
                <a16:creationId xmlns:a16="http://schemas.microsoft.com/office/drawing/2014/main" id="{624FBC1D-8D7D-4CB8-BCB4-E4B47E80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6980"/>
            <a:ext cx="3384376" cy="22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57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292</Words>
  <Application>Microsoft Office PowerPoint</Application>
  <PresentationFormat>自定义</PresentationFormat>
  <Paragraphs>57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Impact</vt:lpstr>
      <vt:lpstr>verdana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552</cp:revision>
  <dcterms:created xsi:type="dcterms:W3CDTF">2016-03-21T01:49:00Z</dcterms:created>
  <dcterms:modified xsi:type="dcterms:W3CDTF">2017-08-09T03:43:53Z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