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图灵学院</a:t>
            </a:r>
            <a:r>
              <a:rPr lang="en-US" altLang="zh-CN" dirty="0"/>
              <a:t>-</a:t>
            </a:r>
            <a:r>
              <a:rPr lang="zh-CN" altLang="en-US" dirty="0"/>
              <a:t>悟空</a:t>
            </a:r>
            <a:r>
              <a:rPr lang="en-US" altLang="zh-CN" dirty="0"/>
              <a:t>-2017</a:t>
            </a:r>
            <a:endParaRPr lang="en-US" altLang="zh-CN" dirty="0"/>
          </a:p>
          <a:p>
            <a:r>
              <a:rPr lang="en-US" altLang="zh-CN" dirty="0"/>
              <a:t>QQ:245553999</a:t>
            </a:r>
            <a:endParaRPr lang="en-US" altLang="zh-CN" dirty="0"/>
          </a:p>
          <a:p>
            <a:r>
              <a:rPr lang="en-US" altLang="zh-CN" dirty="0"/>
              <a:t>www.jiagouedu.com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zh-CN" sz="6000" dirty="0" smtClean="0"/>
              <a:t>图灵学院</a:t>
            </a:r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分布式</a:t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zh-CN" sz="2400" dirty="0" smtClean="0"/>
              <a:t>系列第一节课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自我介绍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介绍课程与安排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大型网站演变过程</a:t>
            </a:r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45" y="609600"/>
            <a:ext cx="8423910" cy="3022600"/>
          </a:xfrm>
        </p:spPr>
        <p:txBody>
          <a:bodyPr/>
          <a:p>
            <a:r>
              <a:rPr lang="zh-CN" altLang="en-US">
                <a:sym typeface="+mn-ea"/>
              </a:rPr>
              <a:t>活好，人帅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传说中的</a:t>
            </a:r>
            <a:r>
              <a:rPr lang="zh-CN" altLang="en-US">
                <a:sym typeface="+mn-ea"/>
              </a:rPr>
              <a:t>高富帅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62167" y="786130"/>
            <a:ext cx="8596669" cy="514248"/>
          </a:xfrm>
        </p:spPr>
        <p:txBody>
          <a:bodyPr/>
          <a:p>
            <a:r>
              <a:rPr lang="en-US" altLang="zh-CN"/>
              <a:t>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795" y="378460"/>
            <a:ext cx="5792470" cy="1220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5" y="2693670"/>
            <a:ext cx="3957320" cy="3718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255645"/>
            <a:ext cx="2087880" cy="1711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020" y="5405120"/>
            <a:ext cx="647700" cy="670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020" y="5142230"/>
            <a:ext cx="1219200" cy="933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040" y="5405120"/>
            <a:ext cx="1238250" cy="742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8410" y="5405120"/>
            <a:ext cx="133350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分布式系列课程安排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课程介绍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上课时间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上课讲师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分布式课程之大型网站演变过程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数据库层拆分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应用层拆分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</Words>
  <Application>WPS 演示</Application>
  <PresentationFormat>自定义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图灵学院Java分布式  系列第一节课</vt:lpstr>
      <vt:lpstr>课程安排</vt:lpstr>
      <vt:lpstr>活好，人又帅,悟空就是高富帅</vt:lpstr>
      <vt:lpstr>分布式系列课程安排</vt:lpstr>
      <vt:lpstr>分布式课程之大型网站演变过程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lion</cp:lastModifiedBy>
  <cp:revision>177</cp:revision>
  <dcterms:created xsi:type="dcterms:W3CDTF">2016-07-12T22:52:00Z</dcterms:created>
  <dcterms:modified xsi:type="dcterms:W3CDTF">2017-11-21T06:51:40Z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