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76" r:id="rId5"/>
    <p:sldId id="273" r:id="rId6"/>
    <p:sldId id="277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240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5617210" y="23717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10378440" y="3296285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271145" y="4901565"/>
            <a:ext cx="1117600" cy="869950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图灵学院</a:t>
            </a:r>
            <a:r>
              <a:rPr lang="en-US" altLang="zh-CN" dirty="0"/>
              <a:t>-</a:t>
            </a:r>
            <a:r>
              <a:rPr lang="zh-CN" altLang="en-US" dirty="0"/>
              <a:t>悟空</a:t>
            </a:r>
            <a:endParaRPr lang="zh-CN" altLang="en-US" dirty="0"/>
          </a:p>
          <a:p>
            <a:r>
              <a:rPr lang="en-US" altLang="zh-CN" dirty="0"/>
              <a:t>QQ:245553999</a:t>
            </a:r>
            <a:endParaRPr lang="en-US" altLang="zh-CN" dirty="0"/>
          </a:p>
          <a:p>
            <a:r>
              <a:rPr lang="en-US" altLang="zh-CN" dirty="0"/>
              <a:t>2017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zh-CN" sz="6000" dirty="0" smtClean="0">
                <a:sym typeface="+mn-ea"/>
              </a:rPr>
              <a:t>图灵学院</a:t>
            </a:r>
            <a:r>
              <a:rPr kumimoji="1" lang="en-US" altLang="zh-CN" sz="6000" dirty="0" smtClean="0">
                <a:sym typeface="+mn-ea"/>
              </a:rPr>
              <a:t>Java</a:t>
            </a:r>
            <a:r>
              <a:rPr kumimoji="1" lang="zh-CN" altLang="en-US" sz="6000" dirty="0" smtClean="0">
                <a:sym typeface="+mn-ea"/>
              </a:rPr>
              <a:t>分布式</a:t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zh-CN" sz="2400" dirty="0" smtClean="0"/>
              <a:t>并发编程</a:t>
            </a:r>
            <a:r>
              <a:rPr kumimoji="1" lang="zh-CN" sz="2400" dirty="0" smtClean="0">
                <a:sym typeface="+mn-ea"/>
              </a:rPr>
              <a:t>executor</a:t>
            </a:r>
            <a:endParaRPr kumimoji="1"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JMM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线程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线程池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386080" y="-127952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JMM 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749425"/>
            <a:ext cx="5906770" cy="381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</a:rPr>
              <a:t>JMM 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  <a:sym typeface="+mn-ea"/>
              </a:rPr>
              <a:t>可见性</a:t>
            </a:r>
            <a:endParaRPr lang="zh-CN" altLang="en-US" sz="240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原子性</a:t>
            </a:r>
            <a:endParaRPr lang="zh-CN" altLang="en-US" sz="240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顺序性</a:t>
            </a:r>
            <a:endParaRPr lang="zh-CN" altLang="en-US" sz="240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en-US" altLang="zh-CN" sz="2400" dirty="0" smtClean="0">
                <a:latin typeface="+mn-ea"/>
              </a:rPr>
              <a:t> Happens-Before</a:t>
            </a:r>
            <a:r>
              <a:rPr lang="zh-CN" altLang="en-US" sz="2400" dirty="0" smtClean="0">
                <a:latin typeface="+mn-ea"/>
              </a:rPr>
              <a:t>原则</a:t>
            </a:r>
            <a:r>
              <a:rPr lang="en-US" altLang="zh-CN" sz="2400" dirty="0" smtClean="0">
                <a:latin typeface="+mn-ea"/>
              </a:rPr>
              <a:t>    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6415" y="1930400"/>
            <a:ext cx="4460240" cy="2918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ea"/>
                <a:sym typeface="+mn-ea"/>
              </a:rPr>
              <a:t>JMM</a:t>
            </a:r>
            <a:endParaRPr lang="en-US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342390"/>
            <a:ext cx="9276080" cy="506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</a:rPr>
              <a:t>线程</a:t>
            </a:r>
            <a:endParaRPr 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fontScale="70000"/>
          </a:bodyPr>
          <a:lstStyle/>
          <a:p>
            <a:r>
              <a:rPr lang="zh-CN" altLang="en-US" sz="2400" dirty="0" smtClean="0">
                <a:latin typeface="+mn-ea"/>
                <a:sym typeface="+mn-ea"/>
              </a:rPr>
              <a:t>生命周期</a:t>
            </a:r>
            <a:endParaRPr lang="zh-CN" altLang="en-US" sz="2400" dirty="0" smtClean="0">
              <a:latin typeface="+mn-ea"/>
              <a:sym typeface="+mn-ea"/>
            </a:endParaRPr>
          </a:p>
          <a:p>
            <a:pPr lvl="1"/>
            <a:r>
              <a:rPr lang="zh-CN" altLang="en-US" sz="2130" dirty="0" smtClean="0">
                <a:latin typeface="+mn-ea"/>
                <a:sym typeface="+mn-ea"/>
              </a:rPr>
              <a:t>实现方式 </a:t>
            </a:r>
            <a:endParaRPr lang="zh-CN" altLang="en-US" sz="2130" dirty="0" smtClean="0">
              <a:latin typeface="+mn-ea"/>
              <a:sym typeface="+mn-ea"/>
            </a:endParaRPr>
          </a:p>
          <a:p>
            <a:pPr lvl="1"/>
            <a:r>
              <a:rPr lang="zh-CN" altLang="en-US" sz="2130" dirty="0" smtClean="0">
                <a:latin typeface="+mn-ea"/>
                <a:sym typeface="+mn-ea"/>
              </a:rPr>
              <a:t>状态</a:t>
            </a:r>
            <a:endParaRPr lang="zh-CN" altLang="en-US" sz="2130" dirty="0" smtClean="0">
              <a:latin typeface="+mn-ea"/>
              <a:sym typeface="+mn-ea"/>
            </a:endParaRPr>
          </a:p>
          <a:p>
            <a:pPr lvl="1"/>
            <a:r>
              <a:rPr lang="zh-CN" altLang="en-US" sz="2130" dirty="0" smtClean="0">
                <a:latin typeface="+mn-ea"/>
                <a:sym typeface="+mn-ea"/>
              </a:rPr>
              <a:t>启动</a:t>
            </a:r>
            <a:r>
              <a:rPr lang="en-US" altLang="zh-CN" sz="2130" dirty="0" smtClean="0">
                <a:latin typeface="+mn-ea"/>
                <a:sym typeface="+mn-ea"/>
              </a:rPr>
              <a:t>Thread.start</a:t>
            </a:r>
            <a:endParaRPr lang="en-US" altLang="zh-CN" sz="2130" dirty="0" smtClean="0">
              <a:latin typeface="+mn-ea"/>
              <a:sym typeface="+mn-ea"/>
            </a:endParaRPr>
          </a:p>
          <a:p>
            <a:pPr lvl="1"/>
            <a:r>
              <a:rPr lang="zh-CN" altLang="en-US" sz="2130" dirty="0" smtClean="0">
                <a:latin typeface="+mn-ea"/>
                <a:sym typeface="+mn-ea"/>
              </a:rPr>
              <a:t>弃用</a:t>
            </a:r>
            <a:r>
              <a:rPr lang="en-US" altLang="zh-CN" sz="2130" dirty="0" smtClean="0">
                <a:latin typeface="+mn-ea"/>
                <a:sym typeface="+mn-ea"/>
              </a:rPr>
              <a:t>stop</a:t>
            </a:r>
            <a:r>
              <a:rPr lang="zh-CN" altLang="en-US" sz="2130" dirty="0" smtClean="0">
                <a:latin typeface="+mn-ea"/>
                <a:sym typeface="+mn-ea"/>
              </a:rPr>
              <a:t>、</a:t>
            </a:r>
            <a:r>
              <a:rPr lang="en-US" altLang="zh-CN" sz="2130" dirty="0" smtClean="0">
                <a:latin typeface="+mn-ea"/>
                <a:sym typeface="+mn-ea"/>
              </a:rPr>
              <a:t>suspend</a:t>
            </a:r>
            <a:r>
              <a:rPr lang="zh-CN" altLang="en-US" sz="2130" dirty="0" smtClean="0">
                <a:latin typeface="+mn-ea"/>
                <a:sym typeface="+mn-ea"/>
              </a:rPr>
              <a:t>、</a:t>
            </a:r>
            <a:r>
              <a:rPr lang="en-US" altLang="zh-CN" sz="2130" dirty="0" smtClean="0">
                <a:latin typeface="+mn-ea"/>
                <a:sym typeface="+mn-ea"/>
              </a:rPr>
              <a:t>resume</a:t>
            </a:r>
            <a:r>
              <a:rPr lang="zh-CN" altLang="en-US" sz="2130" dirty="0" smtClean="0">
                <a:latin typeface="+mn-ea"/>
                <a:sym typeface="+mn-ea"/>
              </a:rPr>
              <a:t>方法</a:t>
            </a:r>
            <a:endParaRPr lang="zh-CN" altLang="en-US" sz="2130" dirty="0" smtClean="0">
              <a:latin typeface="+mn-ea"/>
              <a:sym typeface="+mn-ea"/>
            </a:endParaRPr>
          </a:p>
          <a:p>
            <a:pPr lvl="1"/>
            <a:r>
              <a:rPr lang="zh-CN" altLang="en-US" sz="2130" dirty="0" smtClean="0">
                <a:latin typeface="+mn-ea"/>
                <a:sym typeface="+mn-ea"/>
              </a:rPr>
              <a:t>终止</a:t>
            </a:r>
            <a:r>
              <a:rPr lang="en-US" altLang="zh-CN" sz="2130" dirty="0" smtClean="0">
                <a:latin typeface="+mn-ea"/>
                <a:sym typeface="+mn-ea"/>
              </a:rPr>
              <a:t>interrupt</a:t>
            </a:r>
            <a:r>
              <a:rPr lang="zh-CN" altLang="en-US" sz="2125" dirty="0" smtClean="0">
                <a:latin typeface="+mn-ea"/>
                <a:sym typeface="+mn-ea"/>
              </a:rPr>
              <a:t>、</a:t>
            </a:r>
            <a:r>
              <a:rPr lang="en-US" altLang="zh-CN" sz="2130" dirty="0" smtClean="0">
                <a:latin typeface="+mn-ea"/>
                <a:sym typeface="+mn-ea"/>
              </a:rPr>
              <a:t>interrupted</a:t>
            </a:r>
            <a:r>
              <a:rPr lang="zh-CN" altLang="en-US" sz="2130" dirty="0" smtClean="0">
                <a:latin typeface="+mn-ea"/>
                <a:sym typeface="+mn-ea"/>
              </a:rPr>
              <a:t>方法</a:t>
            </a:r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优先级</a:t>
            </a:r>
            <a:r>
              <a:rPr lang="zh-CN" altLang="en-US" sz="2400" dirty="0" smtClean="0">
                <a:latin typeface="+mn-ea"/>
              </a:rPr>
              <a:t> </a:t>
            </a:r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线程实现方式 </a:t>
            </a:r>
            <a:endParaRPr lang="en-US" altLang="zh-CN" sz="240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Futrue框架体系</a:t>
            </a:r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</a:rPr>
              <a:t>线程池</a:t>
            </a:r>
            <a:endParaRPr 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为什么要用线程池</a:t>
            </a:r>
            <a:endParaRPr lang="zh-CN" altLang="en-US" sz="2400" dirty="0" smtClean="0">
              <a:latin typeface="+mn-ea"/>
              <a:sym typeface="+mn-ea"/>
            </a:endParaRPr>
          </a:p>
          <a:p>
            <a:pPr lvl="1"/>
            <a:r>
              <a:rPr lang="zh-CN" altLang="en-US" sz="2130" dirty="0" smtClean="0">
                <a:latin typeface="+mn-ea"/>
                <a:sym typeface="+mn-ea"/>
              </a:rPr>
              <a:t>列子</a:t>
            </a:r>
            <a:endParaRPr lang="zh-CN" altLang="en-US" sz="213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Executor框架体系 </a:t>
            </a:r>
            <a:endParaRPr lang="zh-CN" altLang="en-US" sz="2400" dirty="0" smtClean="0">
              <a:latin typeface="+mn-ea"/>
              <a:sym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submit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execute</a:t>
            </a:r>
            <a:endParaRPr lang="en-US" altLang="zh-CN" sz="2400" dirty="0" smtClean="0">
              <a:latin typeface="+mn-ea"/>
            </a:endParaRPr>
          </a:p>
          <a:p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线程池</a:t>
            </a:r>
            <a:r>
              <a:rPr lang="en-US" altLang="zh-CN" sz="2400" dirty="0" smtClean="0">
                <a:latin typeface="+mn-ea"/>
              </a:rPr>
              <a:t>&amp;</a:t>
            </a:r>
            <a:r>
              <a:rPr lang="zh-CN" altLang="en-US" sz="2400" dirty="0" smtClean="0">
                <a:latin typeface="+mn-ea"/>
              </a:rPr>
              <a:t>调度线程池</a:t>
            </a:r>
            <a:endParaRPr lang="zh-CN" altLang="en-US" sz="2400" dirty="0" smtClean="0">
              <a:latin typeface="+mn-ea"/>
            </a:endParaRPr>
          </a:p>
          <a:p>
            <a:pPr lvl="1"/>
            <a:r>
              <a:rPr lang="zh-CN" altLang="en-US" sz="2130" dirty="0" smtClean="0">
                <a:latin typeface="+mn-ea"/>
              </a:rPr>
              <a:t>列子、源码、</a:t>
            </a:r>
            <a:r>
              <a:rPr lang="en-US" altLang="zh-CN" sz="2130" dirty="0" smtClean="0">
                <a:latin typeface="+mn-ea"/>
              </a:rPr>
              <a:t>FixRate</a:t>
            </a:r>
            <a:r>
              <a:rPr lang="zh-CN" altLang="en-US" sz="2130" dirty="0" smtClean="0">
                <a:latin typeface="+mn-ea"/>
              </a:rPr>
              <a:t>和</a:t>
            </a:r>
            <a:r>
              <a:rPr lang="en-US" altLang="zh-CN" sz="2130" dirty="0" smtClean="0">
                <a:latin typeface="+mn-ea"/>
              </a:rPr>
              <a:t>FixDelay</a:t>
            </a:r>
            <a:r>
              <a:rPr lang="zh-CN" altLang="en-US" sz="2130" dirty="0" smtClean="0">
                <a:latin typeface="+mn-ea"/>
              </a:rPr>
              <a:t>区别、总结</a:t>
            </a:r>
            <a:endParaRPr lang="en-US" altLang="zh-CN" sz="213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325</Words>
  <Application>WPS 演示</Application>
  <PresentationFormat>自定义</PresentationFormat>
  <Paragraphs>69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图灵学院Java分布式  并发编程executor</vt:lpstr>
      <vt:lpstr>课程安排</vt:lpstr>
      <vt:lpstr>JMM </vt:lpstr>
      <vt:lpstr>JMM </vt:lpstr>
      <vt:lpstr>JMM</vt:lpstr>
      <vt:lpstr>线程</vt:lpstr>
      <vt:lpstr>线程池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lion</cp:lastModifiedBy>
  <cp:revision>203</cp:revision>
  <dcterms:created xsi:type="dcterms:W3CDTF">2016-07-12T22:52:00Z</dcterms:created>
  <dcterms:modified xsi:type="dcterms:W3CDTF">2017-11-24T08:13:42Z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