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71" r:id="rId5"/>
    <p:sldId id="273" r:id="rId6"/>
    <p:sldId id="265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5617210" y="23717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10378440" y="3296285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271145" y="4901565"/>
            <a:ext cx="1117600" cy="869950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图灵学院</a:t>
            </a:r>
            <a:r>
              <a:rPr lang="en-US" altLang="zh-CN" dirty="0"/>
              <a:t>-</a:t>
            </a:r>
            <a:r>
              <a:rPr lang="zh-CN" altLang="en-US" dirty="0"/>
              <a:t>悟空</a:t>
            </a:r>
            <a:endParaRPr lang="zh-CN" altLang="en-US" dirty="0"/>
          </a:p>
          <a:p>
            <a:r>
              <a:rPr lang="en-US" altLang="zh-CN" dirty="0"/>
              <a:t>QQ:245553999</a:t>
            </a:r>
            <a:endParaRPr lang="en-US" altLang="zh-CN" dirty="0"/>
          </a:p>
          <a:p>
            <a:r>
              <a:rPr lang="en-US" altLang="zh-CN" dirty="0"/>
              <a:t>2017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zh-CN" sz="6000" dirty="0" smtClean="0"/>
              <a:t>分布式专题并发编程</a:t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Lock&amp;Tools</a:t>
            </a:r>
            <a:endParaRPr kumimoji="1"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Lock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锁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Tools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限制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386080" y="-127952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Lock</a:t>
            </a:r>
            <a:r>
              <a:rPr lang="zh-CN" altLang="en-US" dirty="0">
                <a:latin typeface="方正姚体" panose="02010601030101010101" pitchFamily="2" charset="-122"/>
              </a:rPr>
              <a:t>锁</a:t>
            </a:r>
            <a:endParaRPr lang="zh-CN" alt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Synchronized </a:t>
            </a:r>
            <a:r>
              <a:rPr lang="en-US" altLang="zh-CN" sz="2400" dirty="0" smtClean="0">
                <a:latin typeface="+mn-ea"/>
                <a:sym typeface="+mn-ea"/>
              </a:rPr>
              <a:t>&amp;Volatile 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类锁、对象锁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volatile </a:t>
            </a:r>
            <a:r>
              <a:rPr lang="zh-CN" altLang="en-US" sz="2130" dirty="0" smtClean="0">
                <a:latin typeface="+mn-ea"/>
                <a:sym typeface="+mn-ea"/>
              </a:rPr>
              <a:t>是线程安全的吗？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r>
              <a:rPr lang="en-US" altLang="zh-CN" sz="2130" dirty="0" smtClean="0">
                <a:latin typeface="+mn-ea"/>
                <a:sym typeface="+mn-ea"/>
              </a:rPr>
              <a:t>JSR133 http://www.cs.umd.edu/~pugh/java/memoryModel</a:t>
            </a:r>
            <a:endParaRPr lang="en-US" altLang="zh-CN" sz="213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java.util.concurrent.locks.ReentrantLock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lang="zh-CN" altLang="en-US" sz="2125" dirty="0" smtClean="0">
                <a:latin typeface="+mn-ea"/>
                <a:sym typeface="+mn-ea"/>
              </a:rPr>
              <a:t>Condition</a:t>
            </a:r>
            <a:r>
              <a:rPr lang="en-US" altLang="zh-CN" sz="2125" dirty="0" smtClean="0">
                <a:latin typeface="+mn-ea"/>
                <a:sym typeface="+mn-ea"/>
              </a:rPr>
              <a:t>&amp;</a:t>
            </a:r>
            <a:r>
              <a:rPr lang="zh-CN" altLang="en-US" sz="2125" dirty="0" smtClean="0">
                <a:latin typeface="+mn-ea"/>
                <a:sym typeface="+mn-ea"/>
              </a:rPr>
              <a:t>ReentrantReadWriteLock</a:t>
            </a: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java.util.concurrent.locks.AbstractQueuedSynchronizer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定义、数据结构、获取资源、释放资源、状态</a:t>
            </a:r>
            <a:endParaRPr lang="zh-CN" altLang="en-US" sz="213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	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latin typeface="+mn-ea"/>
                <a:sym typeface="+mn-ea"/>
              </a:rPr>
              <a:t>AbstractQueuedSynchronizer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130" dirty="0" smtClean="0">
                <a:latin typeface="+mn-ea"/>
                <a:sym typeface="+mn-ea"/>
              </a:rPr>
              <a:t>AbstractQueuedSynchronizer又称为队列同步器(后面简称AQS)，它是用来构建锁或其他同步组件的基础框架</a:t>
            </a:r>
            <a:endParaRPr lang="zh-CN" altLang="en-US" sz="213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130" dirty="0" smtClean="0">
                <a:latin typeface="+mn-ea"/>
                <a:sym typeface="+mn-ea"/>
              </a:rPr>
              <a:t>内部通过一个int类型的成员变量state来控制同步状态,当state=0时，则说明没有任何线程占有共享资源的锁，当state=1时，则说明有线程目前正在使用共享变量，其他线程必须加入同步队列进行等待，AQS内部通过内部类Node构成FIFO的同步队列来完成线程获取锁的排队工作，同时利用内部类ConditionObject构建等待队列，当Condition调用wait()方法后，线程将会加入等待队列中，而当Condition调用signal()方法后，线程将从等待队列转移动同步队列中进行锁竞争。注意这里涉及到两种队列，一种的同步队列，当线程请求锁而等待的后将加入同步队列等待，而另一种则是等待队列(可有多个)，通过Condition调用await()方法释放锁后，将加入等待队列。</a:t>
            </a:r>
            <a:endParaRPr lang="zh-CN" altLang="en-US" sz="213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	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Tools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java.util.concurrent.CountDownLatch 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zh-CN" altLang="en-US" sz="2130" dirty="0" smtClean="0">
                <a:latin typeface="+mn-ea"/>
              </a:rPr>
              <a:t>实现原理、应用场景</a:t>
            </a:r>
            <a:endParaRPr lang="en-US" altLang="zh-CN" sz="213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java.util.concurrent.CyclicBarrier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zh-CN" altLang="en-US" sz="2130" dirty="0" smtClean="0">
                <a:latin typeface="+mn-ea"/>
              </a:rPr>
              <a:t>实现原理、应用场景</a:t>
            </a:r>
            <a:endParaRPr lang="zh-CN" altLang="en-US" sz="213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java.util.concurrent.Semaphore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zh-CN" altLang="en-US" sz="2130" dirty="0" smtClean="0">
                <a:latin typeface="+mn-ea"/>
              </a:rPr>
              <a:t>实现原理、应用场景</a:t>
            </a:r>
            <a:endParaRPr lang="zh-CN" altLang="en-US" sz="213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JMM 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749425"/>
            <a:ext cx="5906770" cy="381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JMM 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可见性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原子性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顺序性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en-US" altLang="zh-CN" sz="2400" dirty="0" smtClean="0">
                <a:latin typeface="+mn-ea"/>
              </a:rPr>
              <a:t> Happens-Before</a:t>
            </a:r>
            <a:r>
              <a:rPr lang="zh-CN" altLang="en-US" sz="2400" dirty="0" smtClean="0">
                <a:latin typeface="+mn-ea"/>
              </a:rPr>
              <a:t>原则</a:t>
            </a: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15" y="1930400"/>
            <a:ext cx="4460240" cy="291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ea"/>
                <a:sym typeface="+mn-ea"/>
              </a:rPr>
              <a:t>JMM</a:t>
            </a:r>
            <a:endParaRPr 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342390"/>
            <a:ext cx="9276080" cy="506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999</Words>
  <Application>WPS 演示</Application>
  <PresentationFormat>自定义</PresentationFormat>
  <Paragraphs>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分布式专题并发编程  Lock&amp;Tools</vt:lpstr>
      <vt:lpstr>课程安排</vt:lpstr>
      <vt:lpstr>Lock锁</vt:lpstr>
      <vt:lpstr>AbstractQueuedSynchronizer</vt:lpstr>
      <vt:lpstr>Tools</vt:lpstr>
      <vt:lpstr>JMM </vt:lpstr>
      <vt:lpstr>JMM </vt:lpstr>
      <vt:lpstr>JMM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lion</cp:lastModifiedBy>
  <cp:revision>209</cp:revision>
  <dcterms:created xsi:type="dcterms:W3CDTF">2016-07-12T22:52:00Z</dcterms:created>
  <dcterms:modified xsi:type="dcterms:W3CDTF">2017-11-26T14:23:43Z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