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73" r:id="rId5"/>
    <p:sldId id="274" r:id="rId6"/>
    <p:sldId id="265" r:id="rId7"/>
    <p:sldId id="271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5617210" y="23717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10378440" y="3296285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271145" y="4901565"/>
            <a:ext cx="1117600" cy="869950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图灵学院</a:t>
            </a:r>
            <a:r>
              <a:rPr lang="en-US" altLang="zh-CN" dirty="0"/>
              <a:t>-</a:t>
            </a:r>
            <a:r>
              <a:rPr lang="zh-CN" altLang="en-US" dirty="0"/>
              <a:t>悟空</a:t>
            </a:r>
            <a:endParaRPr lang="zh-CN" altLang="en-US" dirty="0"/>
          </a:p>
          <a:p>
            <a:r>
              <a:rPr lang="en-US" altLang="zh-CN" dirty="0"/>
              <a:t>QQ:245553999</a:t>
            </a:r>
            <a:endParaRPr lang="en-US" altLang="zh-CN" dirty="0"/>
          </a:p>
          <a:p>
            <a:r>
              <a:rPr lang="en-US" altLang="zh-CN" dirty="0"/>
              <a:t>2017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zh-CN" sz="6000" dirty="0" smtClean="0"/>
              <a:t>分布式专题并发编程</a:t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>
                <a:sym typeface="+mn-ea"/>
              </a:rPr>
              <a:t>atomic&amp;</a:t>
            </a:r>
            <a:r>
              <a:rPr kumimoji="1" lang="en-US" altLang="zh-CN" sz="2400" dirty="0" smtClean="0"/>
              <a:t>collections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Atomic</a:t>
            </a:r>
            <a:endParaRPr 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Map&amp;List</a:t>
            </a:r>
            <a:endParaRPr lang="en-US" sz="2800" dirty="0" smtClean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endParaRPr lang="en-US" sz="2800" dirty="0" smtClean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r>
              <a:rPr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Queue</a:t>
            </a:r>
            <a:endParaRPr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总结</a:t>
            </a:r>
            <a:endParaRPr 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5787390" y="268763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Atomic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原子</a:t>
            </a:r>
            <a:endParaRPr lang="zh-CN" altLang="en-US" dirty="0" smtClean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atomic类</a:t>
            </a:r>
            <a:r>
              <a:rPr lang="en-US" altLang="zh-CN" sz="2400" dirty="0" smtClean="0">
                <a:latin typeface="+mn-ea"/>
                <a:sym typeface="+mn-ea"/>
              </a:rPr>
              <a:t>*</a:t>
            </a:r>
            <a:endParaRPr lang="en-US" altLang="zh-CN" sz="2400" dirty="0" smtClean="0">
              <a:latin typeface="+mn-ea"/>
              <a:sym typeface="+mn-ea"/>
            </a:endParaRPr>
          </a:p>
          <a:p>
            <a:pPr lvl="1"/>
            <a:r>
              <a:rPr lang="en-US" altLang="zh-CN" sz="2125" dirty="0" smtClean="0">
                <a:latin typeface="+mn-ea"/>
                <a:sym typeface="+mn-ea"/>
              </a:rPr>
              <a:t>AtomicInteger</a:t>
            </a:r>
            <a:endParaRPr kumimoji="1" lang="en-US" altLang="zh-CN" sz="2125" dirty="0" err="1" smtClean="0">
              <a:sym typeface="+mn-ea"/>
            </a:endParaRPr>
          </a:p>
          <a:p>
            <a:pPr lvl="1"/>
            <a:r>
              <a:rPr kumimoji="1" lang="en-US" altLang="zh-CN" sz="2125" dirty="0" err="1" smtClean="0">
                <a:sym typeface="+mn-ea"/>
              </a:rPr>
              <a:t>CompreAndSet </a:t>
            </a:r>
            <a:r>
              <a:rPr kumimoji="1" lang="zh-CN" altLang="en-US" sz="2125" dirty="0" err="1" smtClean="0">
                <a:sym typeface="+mn-ea"/>
              </a:rPr>
              <a:t>（</a:t>
            </a:r>
            <a:r>
              <a:rPr kumimoji="1" lang="en-US" altLang="zh-CN" sz="2125" dirty="0" err="1" smtClean="0">
                <a:sym typeface="+mn-ea"/>
              </a:rPr>
              <a:t>CAS</a:t>
            </a:r>
            <a:r>
              <a:rPr kumimoji="1" lang="zh-CN" altLang="en-US" sz="2125" dirty="0" err="1" smtClean="0">
                <a:sym typeface="+mn-ea"/>
              </a:rPr>
              <a:t>）</a:t>
            </a:r>
            <a:r>
              <a:rPr kumimoji="1" lang="en-US" altLang="zh-CN" sz="2125" dirty="0" err="1" smtClean="0">
                <a:sym typeface="+mn-ea"/>
              </a:rPr>
              <a:t>&amp;Unsafe</a:t>
            </a:r>
            <a:endParaRPr kumimoji="1" lang="en-US" altLang="zh-CN" sz="2125" dirty="0" err="1" smtClean="0">
              <a:sym typeface="+mn-ea"/>
            </a:endParaRPr>
          </a:p>
          <a:p>
            <a:pPr lvl="1"/>
            <a:r>
              <a:rPr lang="en-US" altLang="zh-CN" sz="2130" dirty="0" smtClean="0">
                <a:latin typeface="+mn-ea"/>
                <a:sym typeface="+mn-ea"/>
              </a:rPr>
              <a:t>AtomicIntegerFieldUpdater</a:t>
            </a:r>
            <a:endParaRPr kumimoji="1" lang="en-US" altLang="zh-CN" sz="2125" dirty="0" err="1" smtClean="0">
              <a:latin typeface="+mn-ea"/>
              <a:sym typeface="+mn-ea"/>
            </a:endParaRPr>
          </a:p>
          <a:p>
            <a:pPr lvl="1"/>
            <a:endParaRPr lang="zh-CN" altLang="en-US" sz="2400" dirty="0" smtClean="0">
              <a:latin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125" dirty="0" smtClean="0">
                <a:latin typeface="+mn-ea"/>
              </a:rPr>
              <a:t>             </a:t>
            </a:r>
            <a:endParaRPr lang="en-US" altLang="zh-CN" sz="2125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CAS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算法</a:t>
            </a:r>
            <a:endParaRPr lang="zh-CN" altLang="en-US" dirty="0" smtClean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</a:rPr>
              <a:t>CAS的全称是Compare And Swap 即比较交换，其算法核心思想如下</a:t>
            </a:r>
            <a:endParaRPr lang="en-US" sz="2000" dirty="0"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函数：CAS(V,E,N)  参数：</a:t>
            </a:r>
            <a:r>
              <a:rPr lang="en-US" altLang="zh-CN" sz="2000" dirty="0">
                <a:latin typeface="+mn-ea"/>
              </a:rPr>
              <a:t>V</a:t>
            </a:r>
            <a:r>
              <a:rPr lang="zh-CN" altLang="en-US" sz="2000" dirty="0">
                <a:latin typeface="+mn-ea"/>
              </a:rPr>
              <a:t>表示要更新的变量 </a:t>
            </a:r>
            <a:r>
              <a:rPr lang="en-US" altLang="zh-CN" sz="2000" dirty="0">
                <a:latin typeface="+mn-ea"/>
              </a:rPr>
              <a:t>E</a:t>
            </a:r>
            <a:r>
              <a:rPr lang="zh-CN" altLang="en-US" sz="2000" dirty="0">
                <a:latin typeface="+mn-ea"/>
              </a:rPr>
              <a:t>预期值 </a:t>
            </a: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新值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如果V值等于E值，则将V的值设为N。若V值和E值不同，则说明已经有其他线程做了更新，则当前线程什么都不做。通俗的理解就是CAS操作需要我们提供一个期望值，当期望值与当前线程的变量值相同时，说明还没线程修改该值，当前线程可以进行修改，也就是执行CAS操作，但如果期望值与当前线程不符，则说明该值已被其他线程修改，此时不执行更新操作，但可以选择重新读取该变量再尝试再次修改该变量，也可以放弃操作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并发</a:t>
            </a:r>
            <a:r>
              <a:rPr lang="en-US" altLang="zh-CN" dirty="0">
                <a:latin typeface="方正姚体" panose="02010601030101010101" pitchFamily="2" charset="-122"/>
              </a:rPr>
              <a:t>Map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ConcurrentMap</a:t>
            </a:r>
            <a:endParaRPr lang="zh-CN" altLang="en-US" sz="2400" dirty="0" smtClean="0">
              <a:latin typeface="+mn-ea"/>
            </a:endParaRPr>
          </a:p>
          <a:p>
            <a:pPr lvl="1"/>
            <a:r>
              <a:rPr lang="en-US" altLang="zh-CN" sz="2130" dirty="0" smtClean="0">
                <a:latin typeface="+mn-ea"/>
              </a:rPr>
              <a:t>ConcurrentHashMap</a:t>
            </a:r>
            <a:endParaRPr lang="zh-CN" altLang="en-US" sz="2130" dirty="0" smtClean="0">
              <a:latin typeface="+mn-ea"/>
            </a:endParaRPr>
          </a:p>
          <a:p>
            <a:pPr lvl="1"/>
            <a:endParaRPr lang="zh-CN" altLang="en-US" sz="2130" dirty="0" smtClean="0">
              <a:latin typeface="+mn-ea"/>
            </a:endParaRPr>
          </a:p>
          <a:p>
            <a:pPr lvl="1"/>
            <a:endParaRPr lang="en-US" altLang="zh-CN" sz="2130" dirty="0" smtClean="0">
              <a:latin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CopyOnWriteArrayList </a:t>
            </a:r>
            <a:r>
              <a:rPr lang="en-US" altLang="zh-CN" sz="2400" dirty="0" smtClean="0">
                <a:latin typeface="+mn-ea"/>
                <a:sym typeface="+mn-ea"/>
              </a:rPr>
              <a:t>&amp;*Set</a:t>
            </a:r>
            <a:endParaRPr lang="en-US" altLang="zh-CN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Queue</a:t>
            </a:r>
            <a:endParaRPr lang="zh-CN" altLang="en-US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BlockQueue</a:t>
            </a:r>
            <a:endParaRPr lang="zh-CN" altLang="en-US" sz="2400" dirty="0" smtClean="0">
              <a:latin typeface="+mn-ea"/>
              <a:sym typeface="+mn-ea"/>
            </a:endParaRPr>
          </a:p>
          <a:p>
            <a:pPr lvl="1"/>
            <a:r>
              <a:rPr lang="en-US" altLang="zh-CN" sz="2130" dirty="0" smtClean="0">
                <a:latin typeface="+mn-ea"/>
                <a:sym typeface="+mn-ea"/>
              </a:rPr>
              <a:t>*</a:t>
            </a:r>
            <a:r>
              <a:rPr lang="zh-CN" altLang="en-US" sz="2130" dirty="0" smtClean="0">
                <a:latin typeface="+mn-ea"/>
                <a:sym typeface="+mn-ea"/>
              </a:rPr>
              <a:t>BlockingQueue</a:t>
            </a:r>
            <a:endParaRPr lang="zh-CN" altLang="en-US" sz="2130" dirty="0" smtClean="0">
              <a:latin typeface="+mn-ea"/>
              <a:sym typeface="+mn-ea"/>
            </a:endParaRPr>
          </a:p>
          <a:p>
            <a:pPr lvl="1"/>
            <a:endParaRPr lang="zh-CN" altLang="en-US" sz="213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Deque</a:t>
            </a:r>
            <a:endParaRPr lang="zh-CN" altLang="en-US" sz="2400" dirty="0" smtClean="0">
              <a:latin typeface="+mn-ea"/>
              <a:sym typeface="+mn-ea"/>
            </a:endParaRPr>
          </a:p>
          <a:p>
            <a:pPr lvl="1"/>
            <a:r>
              <a:rPr sz="2130" dirty="0" smtClean="0">
                <a:latin typeface="+mn-ea"/>
              </a:rPr>
              <a:t>BlockingDeque </a:t>
            </a:r>
            <a:r>
              <a:rPr lang="zh-CN" altLang="en-US" sz="2130" dirty="0" smtClean="0">
                <a:latin typeface="+mn-ea"/>
              </a:rPr>
              <a:t> </a:t>
            </a:r>
            <a:endParaRPr lang="zh-CN" altLang="en-US" sz="2130" dirty="0" smtClean="0">
              <a:latin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p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修补</a:t>
            </a:r>
            <a:r>
              <a:rPr lang="en-US" altLang="zh-CN" sz="2400" dirty="0" smtClean="0">
                <a:latin typeface="+mn-ea"/>
                <a:sym typeface="+mn-ea"/>
              </a:rPr>
              <a:t>&amp;</a:t>
            </a:r>
            <a:r>
              <a:rPr lang="zh-CN" altLang="en-US" sz="2400" dirty="0" smtClean="0">
                <a:latin typeface="+mn-ea"/>
                <a:sym typeface="+mn-ea"/>
              </a:rPr>
              <a:t>总结</a:t>
            </a:r>
            <a:endParaRPr lang="zh-CN" altLang="en-US" sz="2400" dirty="0" smtClean="0">
              <a:latin typeface="+mn-ea"/>
              <a:sym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endParaRPr lang="zh-CN" altLang="en-US" sz="2400" dirty="0" smtClean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              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619</Words>
  <Application>WPS 演示</Application>
  <PresentationFormat>自定义</PresentationFormat>
  <Paragraphs>80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分布式专题并发编程  atomic&amp;collections</vt:lpstr>
      <vt:lpstr>课程安排</vt:lpstr>
      <vt:lpstr>Atomic原子</vt:lpstr>
      <vt:lpstr>CAS算法</vt:lpstr>
      <vt:lpstr>Map</vt:lpstr>
      <vt:lpstr>Queue</vt:lpstr>
      <vt:lpstr>总结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lion</cp:lastModifiedBy>
  <cp:revision>196</cp:revision>
  <dcterms:created xsi:type="dcterms:W3CDTF">2016-07-12T22:52:00Z</dcterms:created>
  <dcterms:modified xsi:type="dcterms:W3CDTF">2017-11-28T13:03:53Z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