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9" r:id="rId5"/>
    <p:sldId id="269" r:id="rId6"/>
    <p:sldId id="259" r:id="rId7"/>
    <p:sldId id="260" r:id="rId8"/>
    <p:sldId id="261" r:id="rId9"/>
    <p:sldId id="280" r:id="rId10"/>
    <p:sldId id="281" r:id="rId11"/>
    <p:sldId id="282" r:id="rId12"/>
    <p:sldId id="285" r:id="rId13"/>
    <p:sldId id="286" r:id="rId14"/>
    <p:sldId id="287" r:id="rId15"/>
    <p:sldId id="288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41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诸葛</a:t>
            </a:r>
            <a:endParaRPr lang="en-US" altLang="zh-CN" sz="2000" dirty="0"/>
          </a:p>
          <a:p>
            <a:r>
              <a:rPr lang="en-US" altLang="zh-CN" sz="2000" dirty="0"/>
              <a:t>2018-5-27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3" y="1781666"/>
            <a:ext cx="8488039" cy="1919477"/>
          </a:xfrm>
        </p:spPr>
        <p:txBody>
          <a:bodyPr/>
          <a:lstStyle/>
          <a:p>
            <a:pPr algn="ctr"/>
            <a:r>
              <a:rPr kumimoji="1" lang="en-US" altLang="zh-CN" sz="6000" dirty="0"/>
              <a:t>Ribbon</a:t>
            </a:r>
            <a:r>
              <a:rPr kumimoji="1" lang="zh-CN" altLang="en-US" sz="6000" dirty="0"/>
              <a:t>与</a:t>
            </a:r>
            <a:r>
              <a:rPr kumimoji="1" lang="en-US" altLang="zh-CN" sz="6000" dirty="0"/>
              <a:t>Feign</a:t>
            </a:r>
            <a:r>
              <a:rPr kumimoji="1" lang="zh-CN" altLang="en-US" sz="6000" dirty="0"/>
              <a:t>使用详解及源码分析</a:t>
            </a:r>
            <a:endParaRPr kumimoji="1"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属性配置</a:t>
            </a:r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实现指定微服务负载均衡策略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在订单微服务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application.yml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中增加配置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05-ms-consumer-order-ribbon-customizing-properties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配置的优先级：属性配置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&gt; JAVA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&gt;Netflix 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默认配置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6B1BB0-7061-47F2-A912-96804B07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8" y="1654290"/>
            <a:ext cx="7598201" cy="9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3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内置负载均衡策略介绍</a:t>
            </a: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4F4DF0-A28F-4F05-AD72-F46F772A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37191"/>
              </p:ext>
            </p:extLst>
          </p:nvPr>
        </p:nvGraphicFramePr>
        <p:xfrm>
          <a:off x="67451" y="774230"/>
          <a:ext cx="12053014" cy="6496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022">
                  <a:extLst>
                    <a:ext uri="{9D8B030D-6E8A-4147-A177-3AD203B41FA5}">
                      <a16:colId xmlns:a16="http://schemas.microsoft.com/office/drawing/2014/main" val="3846934704"/>
                    </a:ext>
                  </a:extLst>
                </a:gridCol>
                <a:gridCol w="5585822">
                  <a:extLst>
                    <a:ext uri="{9D8B030D-6E8A-4147-A177-3AD203B41FA5}">
                      <a16:colId xmlns:a16="http://schemas.microsoft.com/office/drawing/2014/main" val="2266603837"/>
                    </a:ext>
                  </a:extLst>
                </a:gridCol>
                <a:gridCol w="4556170">
                  <a:extLst>
                    <a:ext uri="{9D8B030D-6E8A-4147-A177-3AD203B41FA5}">
                      <a16:colId xmlns:a16="http://schemas.microsoft.com/office/drawing/2014/main" val="2538385758"/>
                    </a:ext>
                  </a:extLst>
                </a:gridCol>
              </a:tblGrid>
              <a:tr h="178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内置策略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规则描述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实现说明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14156"/>
                  </a:ext>
                </a:extLst>
              </a:tr>
              <a:tr h="2832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RoundRobinRule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简单轮询服务列表来选择服务器。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轮询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index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，选择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index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对应位置的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545182"/>
                  </a:ext>
                </a:extLst>
              </a:tr>
              <a:tr h="2905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AvailabilityFilteringRule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对以下两种服务器进行忽略：</a:t>
                      </a:r>
                    </a:p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）在默认情况下，这台服务器如果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次连接失败，这台服务器就会被设置为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“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短路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”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状态。短路状态将持续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30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秒，如果再次连接失败，短路的持续时间就会几何级地增加。</a:t>
                      </a:r>
                    </a:p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注意：可以通过修改配置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loadbalancer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.&lt;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clientName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&gt;.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connectionFailureCountThreshold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来修改连接失败多少次之后被设置为短路状态。默认是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次。</a:t>
                      </a:r>
                    </a:p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）并发数过高的服务器。如果一个服务器的并发连接数过高，配置了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AvailabilityFilteringRule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规则的客户端也会将其忽略。并发连接数的上线，可以由客户端的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clientName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&gt;.&lt;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clientConfigNameSpace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&gt;.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ActiveConnectionsLimit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属性进行配置。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使用一个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AvailabilityPredicate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来包含过滤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的逻辑，其实就就是检查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status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里记录的各个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的运行状态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92070"/>
                  </a:ext>
                </a:extLst>
              </a:tr>
              <a:tr h="10399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WeightedResponseTimeRule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为每一个服务器赋予一个权重值。服务器响应时间越长，这个服务器的权重就越小。这个规则会随机选择服务器，这个权重值会影响服务器的选择。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一个后台线程定期的从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status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里面读取评价响应时间，为每个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计算一个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weight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Weight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的计算也比较简单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responsetime 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减去每个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自己平均的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responsetime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是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的权重。当刚开始运行，没有形成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status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时，使用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roubine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策略选择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04150"/>
                  </a:ext>
                </a:extLst>
              </a:tr>
              <a:tr h="677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ZoneAvoidanceRule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以区域可用的服务器为基础进行服务器的选择。使用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对服务器进行分类，这个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可以理解为一个机房、一个机架等。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ZoneAvoidancePredicate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AvailabilityPredicate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来判断是否选择某个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，前一个判断判定一个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的运行性能是否可用，剔除不可用的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（的所有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），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AvailabilityPredicate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用于过滤掉连接数过多的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23606"/>
                  </a:ext>
                </a:extLst>
              </a:tr>
              <a:tr h="34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BestAvailableRule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忽略哪些短路的服务器，并选择并发数较低的服务器。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逐个考察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，如果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被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tripped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了，则忽略，在选择其中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ActiveRequestsCount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最小的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57026"/>
                  </a:ext>
                </a:extLst>
              </a:tr>
              <a:tr h="178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RandomRule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随机选择一个可用的服务器。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index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上随机，选择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index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对应位置的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421367"/>
                  </a:ext>
                </a:extLst>
              </a:tr>
              <a:tr h="34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RetryRule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重试机制的选择逻辑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在一个配置时间段内当选择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不成功，则一直尝试使用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subRule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的方式选择一个可用的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0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99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脱离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独立使用</a:t>
            </a: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到现在为止，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我们看到的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负载均衡后的后端服务地址，是从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EurekaServer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中获取的可用微服务列表，那么现在如果我不需要使用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，不从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中获取微服务列表，而是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自己独立配置可用微服务列表，要如何来做呢？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订单微服务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application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配置中增加如下内容：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&lt;client&gt;.</a:t>
            </a:r>
            <a:r>
              <a:rPr lang="en-US" altLang="zh-CN" sz="2200" dirty="0" err="1">
                <a:latin typeface="仿宋" panose="02010609060101010101" pitchFamily="49" charset="-122"/>
                <a:ea typeface="仿宋" panose="02010609060101010101" pitchFamily="49" charset="-122"/>
              </a:rPr>
              <a:t>ribbon.listOfServers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：可用微服务列表</a:t>
            </a: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05-ms-consumer-order-ribbon-without-eureka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33B39C-DA07-4D01-86D6-43A8C863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36" y="3429000"/>
            <a:ext cx="7827358" cy="9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085" y="272143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介绍</a:t>
            </a: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是一个声明式的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http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客户端，使用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可以实现声明式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REST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调用。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spring cloud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整合了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Eureka,Ribbon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以提供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服务发现及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负载均衡等能力，同时整合了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SpringMVC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注解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默认使用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SpringMVC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注解提供契约来进行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REST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访问，例如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RequestMapping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PathVariable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在之前的订单微服务中，调用用户微服务，我们使用的是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RestTemplate.getForObject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(),  URL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是我们自己拼接的字符串。如果参数较多的情况下，这种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URL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拼接参数的方式很低效，很不方便的。而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就解决了这些问题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07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453" y="353916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基本使用</a:t>
            </a:r>
            <a:br>
              <a:rPr lang="zh-CN" altLang="zh-CN" b="1" dirty="0"/>
            </a:b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依赖，修改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文件：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创建一个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接口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UserFeignClient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，并在接口上面添加注解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FeignClient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启动类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ConsumerOrderApplication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增加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EnableFeignClients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注解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05-ms-consumer-order-feign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BB86F9-6C51-4532-9FD1-B364BB7D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43" y="1730339"/>
            <a:ext cx="6794849" cy="11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0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453" y="353916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继承</a:t>
            </a:r>
            <a:br>
              <a:rPr lang="zh-CN" altLang="zh-CN" b="1" dirty="0"/>
            </a:b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69"/>
            <a:ext cx="9970092" cy="528624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支持继承，使用继承可以将一些公共操作分组到一些父接口中，从而简化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的开发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抽取用户服务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&lt;05-ms-provider-user&gt;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的公共接口到新的项目中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&lt;05-ms-provider-user-api&gt;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，增加父接口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UserService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在用户服务服务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&lt;05-ms-provider-user&gt;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和订单服务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&lt;05-ms-consumer-order-feign&gt;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里加入新项目的依赖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在订单服务里增加接口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UserService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的子接口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RefactorUserService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，并在子接口上加注解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FeignClient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05-ms-consumer-order-feign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18C4CB-6619-44F2-B8E8-939EBE71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8" y="3706634"/>
            <a:ext cx="5806322" cy="12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8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308" y="362793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源码解析</a:t>
            </a: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LoadBalancerClient</a:t>
            </a: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DynamicServerListLoadBalancer</a:t>
            </a: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RestTemplate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是如何和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结合的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30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096"/>
            <a:ext cx="8596668" cy="642257"/>
          </a:xfrm>
        </p:spPr>
        <p:txBody>
          <a:bodyPr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225485"/>
            <a:ext cx="9941812" cy="4826523"/>
          </a:xfrm>
        </p:spPr>
        <p:txBody>
          <a:bodyPr>
            <a:normAutofit/>
          </a:bodyPr>
          <a:lstStyle/>
          <a:p>
            <a:pPr lvl="0"/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客户端负载均衡介绍及基本使用</a:t>
            </a:r>
          </a:p>
          <a:p>
            <a:pPr lvl="0"/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自定义</a:t>
            </a: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实现自己的负载均衡策略</a:t>
            </a:r>
          </a:p>
          <a:p>
            <a:pPr lvl="0"/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独立使用的高级特性</a:t>
            </a: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600" dirty="0" err="1">
                <a:latin typeface="仿宋" panose="02010609060101010101" pitchFamily="49" charset="-122"/>
                <a:ea typeface="仿宋" panose="02010609060101010101" pitchFamily="49" charset="-122"/>
              </a:rPr>
              <a:t>Fegin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介绍及基本使用</a:t>
            </a: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继承</a:t>
            </a:r>
          </a:p>
          <a:p>
            <a:pPr lvl="0"/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源码解析</a:t>
            </a: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>
              <a:buNone/>
            </a:pP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负载均衡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服务端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侧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负载均衡</a:t>
            </a:r>
            <a:b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 descr="C:\Users\15088\AppData\Local\Microsoft\Windows\INetCache\Content.MSO\C1B66309.tmp">
            <a:extLst>
              <a:ext uri="{FF2B5EF4-FFF2-40B4-BE49-F238E27FC236}">
                <a16:creationId xmlns:a16="http://schemas.microsoft.com/office/drawing/2014/main" id="{202136CD-0967-4F5E-83CE-088D27818D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48" y="1966310"/>
            <a:ext cx="6471642" cy="3845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7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负载均衡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侧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负载均衡</a:t>
            </a:r>
          </a:p>
          <a:p>
            <a:pPr marL="0" indent="0">
              <a:buNone/>
            </a:pPr>
            <a:b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010DF6-3573-43E9-A55B-B4EF42417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1866899"/>
            <a:ext cx="6983730" cy="39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3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基本概念及使用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是一个实现了客户端负载均衡的组件，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Netflix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开源的，其主要功能是提供客户端侧负载均衡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客户端组件提供一系列完善的配置项，如连接超时，重试等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。简单来说，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是一个客户端负载均衡器，我们可以在配置文件中列出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负载均衡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后面所有的机器，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会自动的帮助你基于某种规则（轮询，随机等）去连接这些机器，我们也可以使用自定义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实现自己的负载均衡算法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15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架构图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F576CA-5761-4238-808C-AC46192473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8796" y="1471350"/>
            <a:ext cx="10936923" cy="48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Ribbon-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回顾</a:t>
            </a:r>
            <a:b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增加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依赖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本来需要引入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spring-cloud-starter-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netflix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-ribbon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，但是由于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spring-cloud-starter-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netflix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-eureka-client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中，已经包含了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的包了，所以实际上我们不需要显示的引入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的包就可以直接使用它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负载均衡代码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05-ms-consumer-order-ribbon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3358C5-CE16-4A67-95FA-27A5955F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98" y="3327153"/>
            <a:ext cx="5959762" cy="13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配置类实现指定微服务负载均衡策略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spring cloud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官方文档中是这样说的，如果要自定义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配置， 则需要把这个配置类放在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SpringBootApplication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扫不到的包中（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ComponentScan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），因为如果可以扫到自定义的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配置类的话，那么会对所有的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Riboon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都生效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配置步骤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独立新建包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，并创建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配置类，例如：</a:t>
            </a:r>
            <a:r>
              <a:rPr lang="en-US" altLang="zh-CN" sz="2200" dirty="0" err="1">
                <a:latin typeface="仿宋" panose="02010609060101010101" pitchFamily="49" charset="-122"/>
                <a:ea typeface="仿宋" panose="02010609060101010101" pitchFamily="49" charset="-122"/>
              </a:rPr>
              <a:t>com.tuling.cloud.config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dirty="0"/>
              <a:t> </a:t>
            </a:r>
            <a:r>
              <a:rPr lang="en-US" altLang="zh-CN" sz="2200" dirty="0" err="1">
                <a:latin typeface="仿宋" panose="02010609060101010101" pitchFamily="49" charset="-122"/>
                <a:ea typeface="仿宋" panose="02010609060101010101" pitchFamily="49" charset="-122"/>
              </a:rPr>
              <a:t>RibbonConfiguration</a:t>
            </a: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创建一个空类</a:t>
            </a:r>
            <a:r>
              <a:rPr lang="en-US" altLang="zh-CN" sz="2200" dirty="0" err="1">
                <a:latin typeface="仿宋" panose="02010609060101010101" pitchFamily="49" charset="-122"/>
                <a:ea typeface="仿宋" panose="02010609060101010101" pitchFamily="49" charset="-122"/>
              </a:rPr>
              <a:t>ProviderUserConfiguration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配置服务的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负载均衡策略</a:t>
            </a: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05-ms-consumer-order-ribbon-customizing</a:t>
            </a:r>
          </a:p>
        </p:txBody>
      </p:sp>
    </p:spTree>
    <p:extLst>
      <p:ext uri="{BB962C8B-B14F-4D97-AF65-F5344CB8AC3E}">
        <p14:creationId xmlns:p14="http://schemas.microsoft.com/office/powerpoint/2010/main" val="287583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默认负载均衡策略与自定义负载均衡策略同时使用</a:t>
            </a:r>
            <a:b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再启动两个用户微服务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serviceid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不同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microservice-user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微服务，会使用自定义的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CustomRibbonConfig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作为负载均衡策略（随机）； 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microservice-user-2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微服务，会使用默认的负载均衡策略（轮询）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58958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4864</TotalTime>
  <Words>1223</Words>
  <Application>Microsoft Office PowerPoint</Application>
  <PresentationFormat>宽屏</PresentationFormat>
  <Paragraphs>114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方正姚体</vt:lpstr>
      <vt:lpstr>仿宋</vt:lpstr>
      <vt:lpstr>华文新魏</vt:lpstr>
      <vt:lpstr>宋体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Ribbon与Feign使用详解及源码分析</vt:lpstr>
      <vt:lpstr>课程安排</vt:lpstr>
      <vt:lpstr>负载均衡</vt:lpstr>
      <vt:lpstr>负载均衡</vt:lpstr>
      <vt:lpstr>Ribbon基本概念及使用</vt:lpstr>
      <vt:lpstr>Eureka集成Ribbon架构图</vt:lpstr>
      <vt:lpstr>Eureka集成Ribbon-回顾  </vt:lpstr>
      <vt:lpstr>使用Ribbon配置类实现指定微服务负载均衡策略</vt:lpstr>
      <vt:lpstr>默认负载均衡策略与自定义负载均衡策略同时使用 </vt:lpstr>
      <vt:lpstr>使用Ribbon属性配置实现指定微服务负载均衡策略</vt:lpstr>
      <vt:lpstr>Ribbon内置负载均衡策略介绍 </vt:lpstr>
      <vt:lpstr>Ribbon脱离Eureka独立使用 </vt:lpstr>
      <vt:lpstr>Feign介绍 </vt:lpstr>
      <vt:lpstr>Feign基本使用  </vt:lpstr>
      <vt:lpstr>Feign继承  </vt:lpstr>
      <vt:lpstr>Ribbon源码解析 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aaron rao</cp:lastModifiedBy>
  <cp:revision>534</cp:revision>
  <dcterms:created xsi:type="dcterms:W3CDTF">2016-07-12T22:52:00Z</dcterms:created>
  <dcterms:modified xsi:type="dcterms:W3CDTF">2018-05-27T05:29:22Z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