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1" r:id="rId3"/>
    <p:sldId id="303" r:id="rId4"/>
    <p:sldId id="304" r:id="rId5"/>
    <p:sldId id="30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86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83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2018/5/7/Mon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529542" y="2204973"/>
            <a:ext cx="5290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、原子操作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36541" y="554073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9" y="108348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457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CAS(Compare And Swap)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1943841" y="10001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什么是原子操作？如何实现原子操作？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903539" y="1469370"/>
            <a:ext cx="756431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CAS</a:t>
            </a:r>
            <a:r>
              <a:rPr lang="zh-CN" altLang="en-US" sz="2000" b="1" smtClean="0"/>
              <a:t>的原理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600" b="1" smtClean="0"/>
              <a:t>利用了现代处理器都支持的</a:t>
            </a:r>
            <a:r>
              <a:rPr lang="en-US" altLang="zh-CN" sz="1600" b="1" smtClean="0"/>
              <a:t>CAS</a:t>
            </a:r>
            <a:r>
              <a:rPr lang="zh-CN" altLang="en-US" sz="1600" b="1" smtClean="0"/>
              <a:t>的指令，循环这个指令，直到成功为止</a:t>
            </a:r>
            <a:endParaRPr lang="en-US" altLang="zh-CN" sz="16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CAS</a:t>
            </a:r>
            <a:r>
              <a:rPr lang="zh-CN" altLang="en-US" sz="2000" b="1" smtClean="0"/>
              <a:t>的问题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1800" smtClean="0"/>
              <a:t>ABA</a:t>
            </a:r>
            <a:r>
              <a:rPr lang="zh-CN" altLang="en-US" sz="1800" smtClean="0"/>
              <a:t>问题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开销问题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只能保证一个共享变量的原子操作</a:t>
            </a:r>
            <a:endParaRPr lang="zh-CN" altLang="en-US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8457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800" b="1" smtClean="0"/>
              <a:t>原子操作类的使用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17689" y="1288395"/>
            <a:ext cx="1006938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Jdk</a:t>
            </a:r>
            <a:r>
              <a:rPr lang="zh-CN" altLang="en-US" sz="2000" b="1" smtClean="0"/>
              <a:t>中相关原子操作类的使用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更新基本类型类：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AtomicBoolean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AtomicInteger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AtomicLong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AtomicReference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更新数组类：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AtomicIntegerArray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AtomicLongArray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AtomicReferenceArray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更新引用类型：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AtomicReference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AtomicMarkableReference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AtomicStampedReference</a:t>
            </a:r>
            <a:endParaRPr lang="zh-CN" altLang="en-US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原子更新字段类： 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AtomicReferenceFieldUpdater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AtomicIntegerFieldUpdater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AtomicLongFieldUpdater</a:t>
            </a:r>
            <a:endParaRPr lang="zh-CN" altLang="en-US" sz="1800" b="1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本章作业</a:t>
            </a:r>
          </a:p>
        </p:txBody>
      </p:sp>
      <p:sp>
        <p:nvSpPr>
          <p:cNvPr id="1026" name="AutoShape 2" descr="http://img5.imgtn.bdimg.com/it/u=1443837896,294774885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735159" y="1409455"/>
            <a:ext cx="588230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>
              <a:solidFill>
                <a:srgbClr val="F8F8F8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383605" y="1409456"/>
            <a:ext cx="7143800" cy="4410319"/>
          </a:xfrm>
          <a:prstGeom prst="rect">
            <a:avLst/>
          </a:prstGeom>
          <a:solidFill>
            <a:schemeClr val="bg1"/>
          </a:solidFill>
          <a:ln w="9525" cap="flat" cmpd="sng">
            <a:noFill/>
            <a:bevel/>
            <a:headEnd/>
            <a:tailEnd/>
          </a:ln>
        </p:spPr>
        <p:txBody>
          <a:bodyPr wrap="none" anchor="t"/>
          <a:lstStyle/>
          <a:p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 smtClean="0">
                <a:latin typeface="+mn-ea"/>
              </a:rPr>
              <a:t>、牢记本节课所有概念，原子操作类的使用方法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2</a:t>
            </a:r>
            <a:r>
              <a:rPr lang="zh-CN" altLang="en-US" smtClean="0">
                <a:latin typeface="+mn-ea"/>
              </a:rPr>
              <a:t>、现在有一个残缺的</a:t>
            </a:r>
            <a:r>
              <a:rPr lang="en-US" altLang="zh-CN" smtClean="0">
                <a:latin typeface="+mn-ea"/>
              </a:rPr>
              <a:t>AtomicInteger</a:t>
            </a:r>
            <a:r>
              <a:rPr lang="zh-CN" altLang="en-US" smtClean="0">
                <a:latin typeface="+mn-ea"/>
              </a:rPr>
              <a:t>类只实现了线程安全的：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get</a:t>
            </a:r>
            <a:r>
              <a:rPr lang="zh-CN" altLang="en-US" smtClean="0">
                <a:latin typeface="+mn-ea"/>
              </a:rPr>
              <a:t>方法和</a:t>
            </a:r>
            <a:r>
              <a:rPr lang="en-US" smtClean="0"/>
              <a:t>compareAndSet()</a:t>
            </a:r>
            <a:r>
              <a:rPr lang="zh-CN" altLang="en-US" smtClean="0"/>
              <a:t>方法</a:t>
            </a:r>
            <a:endParaRPr lang="en-US" altLang="zh-CN" smtClean="0">
              <a:latin typeface="+mn-ea"/>
            </a:endParaRPr>
          </a:p>
          <a:p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请在理解</a:t>
            </a:r>
            <a:r>
              <a:rPr lang="zh-CN" altLang="en-US" smtClean="0">
                <a:latin typeface="+mn-ea"/>
              </a:rPr>
              <a:t>了循环</a:t>
            </a:r>
            <a:r>
              <a:rPr lang="en-US" altLang="zh-CN" smtClean="0">
                <a:latin typeface="+mn-ea"/>
              </a:rPr>
              <a:t>CAS</a:t>
            </a:r>
            <a:r>
              <a:rPr lang="zh-CN" altLang="en-US" smtClean="0">
                <a:latin typeface="+mn-ea"/>
              </a:rPr>
              <a:t>后尝试自行实现它的递增方法</a:t>
            </a:r>
          </a:p>
          <a:p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latile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和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175</Words>
  <Application>Microsoft Office PowerPoint</Application>
  <PresentationFormat>自定义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863</cp:revision>
  <dcterms:created xsi:type="dcterms:W3CDTF">2016-08-30T15:34:45Z</dcterms:created>
  <dcterms:modified xsi:type="dcterms:W3CDTF">2018-05-07T12:47:40Z</dcterms:modified>
  <cp:category>锐旗设计;https://9ppt.taobao.com</cp:category>
</cp:coreProperties>
</file>