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9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5863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83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6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948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53E398-72CF-41A3-B71A-EADB512E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E93A744-4B15-4323-A77F-A54DD485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913DE38-1E6A-42C3-8D75-EF782140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6DCC699-ED50-45DC-9FF1-B6B0709A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13B7814-C3CA-4B3B-B286-1809E9E5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1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0F82304E-EA87-48C4-86F5-F28B1200B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1288FE64-72A5-44DB-9950-4AAF64DF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7737A50-210F-4CC8-AB61-074D1B9B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A3563C-9998-428D-9A77-2A4F8B17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D637FF9-4EFE-448C-86ED-9981847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39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73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9AFBB1-740D-47DC-8951-AD59109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F7E119A-7FB5-4E6A-888B-8AE25982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0479BB-6347-4147-A123-F61D7BDE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44848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17376C4-3C0D-4FE7-8672-51202DB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F3C31C5-7BF3-42D1-AF3F-D9CF77365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FACB1C4-76D7-4E57-B0DB-971979F9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FD4D02-5C67-42BC-B126-47B414DB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73B7C28-3D06-4BC8-B2C0-6C74B69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72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881B9C2-8ADC-4AEA-8B0D-4DFEE862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2B9CC7-D6C3-4556-94C1-509F0162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1F2E296-39A5-4FCF-A328-2F3F4F93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FD2F270-8889-443B-BC1E-F60649A5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EB7D93D-3C2E-431C-B90A-9000E8DC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8BF1F54-3BF5-43D0-8423-553665DD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39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FC656E-05FC-4DC2-B134-3180C4A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BED72B1-2910-4438-98DB-B1DB1D3BC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F5555FE-B489-476A-8691-BD55F4D2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988A19DC-36A5-48C2-9A38-3AAB566AB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D29564C-DA7C-4BDC-B9D1-6085E0AF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2C3023B-7FDE-4673-8835-C07952E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8691342-2615-4D52-B6D5-D53C2D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C5E9E06-08CE-44F3-8F1C-D508AFAD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85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FD3937B-AE62-48E0-8B2A-208E3761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F99A37-9209-4905-90F5-66A6DCEF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A616C570-4411-49E6-A289-8875F5C5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4312737A-5E91-4AD8-9EDD-FD9E6CC1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074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BA3CD310-3A67-45BA-A1CE-3A27CF0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4FB22FC-A7D5-493D-91D9-C1C4983B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4C41CA1-92D3-451A-9D5A-02AF475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75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C73286-3520-4C8C-B820-D30690F3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E4E60F6-9008-47D4-BF9D-685240C8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0A33894-7D66-41FC-8AB5-AA5B7190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6699D1B4-9FA2-41CA-9621-EEDC5A7E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C4D0663-A674-47F0-88EE-A43432FE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5BD1121-128A-43B8-A91A-5E7A51F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90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F08D9-963D-4997-A5C5-4DDDB99C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D686096-0E0A-484A-984C-459A5885C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72785B8-41BA-46FD-AE50-B3952BE2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A74D386-917B-4213-8CE3-EDEC248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132D1F-AAFC-429A-BBB4-E1A8B041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25D9CBF-A1DC-4B55-9563-EB474B3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527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1283C56-99C6-455A-B67C-9BA367A0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A9F4AFA-F3DF-4DC4-9E99-18E9BCD0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7330F2B-B535-47BA-9B02-D55C87872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FBB740E-592E-49C2-8A9B-55F995743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E39741C-CAD4-4D04-81EF-05F9BD748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3625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2018/5/13/Sun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471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529542" y="2471673"/>
            <a:ext cx="503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、显式锁和</a:t>
            </a:r>
            <a:r>
              <a:rPr lang="en-US" altLang="zh-CN" sz="4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endParaRPr lang="zh-CN" altLang="en-US" sz="4800" b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170"/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Calibri"/>
                <a:ea typeface="宋体" panose="02010600030101010101" pitchFamily="2" charset="-122"/>
              </a:rPr>
              <a:t>TAHNK YOU FOR WATCHING</a:t>
            </a:r>
            <a:endParaRPr lang="zh-CN" altLang="en-US" sz="1333" dirty="0">
              <a:solidFill>
                <a:srgbClr val="FFFFFF">
                  <a:lumMod val="50000"/>
                </a:srgbClr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477336" cy="369332"/>
            <a:chOff x="1139058" y="5604513"/>
            <a:chExt cx="3477336" cy="369332"/>
          </a:xfrm>
        </p:grpSpPr>
        <p:grpSp>
          <p:nvGrpSpPr>
            <p:cNvPr id="24" name="PA_组合 23"/>
            <p:cNvGrpSpPr/>
            <p:nvPr>
              <p:custDataLst>
                <p:tags r:id="rId6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FFFF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824760" cy="369332"/>
            <a:chOff x="4060522" y="5638470"/>
            <a:chExt cx="3824760" cy="369332"/>
          </a:xfrm>
        </p:grpSpPr>
        <p:grpSp>
          <p:nvGrpSpPr>
            <p:cNvPr id="2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170"/>
                <a:endParaRPr lang="zh-CN" altLang="en-US" sz="2133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170"/>
                  <a:endParaRPr lang="zh-CN" altLang="en-US" sz="2133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740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17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课程咨询安生老师：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669100976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438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回头看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Lock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18257" y="1205846"/>
            <a:ext cx="90805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ReentrantLock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锁的可重入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Ø"/>
            </a:pP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公平和非公平锁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127782" y="3482321"/>
            <a:ext cx="9080500" cy="61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ReentrantReadWriteLock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r>
              <a:rPr lang="zh-CN" altLang="en-US" sz="16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显式锁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/>
              <a:t>接口和核心方法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lock()</a:t>
            </a:r>
            <a:r>
              <a:rPr lang="zh-CN" altLang="en-US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en-US" altLang="zh-CN" sz="18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unlock()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tryLock()</a:t>
            </a:r>
            <a:endParaRPr lang="en-US" altLang="zh-CN" sz="1800" smtClean="0"/>
          </a:p>
        </p:txBody>
      </p:sp>
      <p:sp>
        <p:nvSpPr>
          <p:cNvPr id="15" name="矩形 14"/>
          <p:cNvSpPr/>
          <p:nvPr/>
        </p:nvSpPr>
        <p:spPr>
          <a:xfrm>
            <a:off x="5003941" y="1305525"/>
            <a:ext cx="44775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/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synchronized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的比较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3943" y="2313059"/>
            <a:ext cx="6396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可重入锁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、所谓锁的公平和非公平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1" y="3752370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接口和读写锁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ReentrantReadWriteLock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，什么情况下用读写锁？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4201" y="4514374"/>
            <a:ext cx="9059333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接口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4200" y="5377985"/>
            <a:ext cx="9059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Lock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Condition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实现等待通知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LockSupport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作用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阻塞一个线程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唤醒一个线程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构建同步组件的基础工具 </a:t>
            </a:r>
            <a:endParaRPr lang="en-US" altLang="zh-CN" sz="1800" smtClean="0"/>
          </a:p>
        </p:txBody>
      </p:sp>
      <p:sp>
        <p:nvSpPr>
          <p:cNvPr id="17" name="矩形 16"/>
          <p:cNvSpPr/>
          <p:nvPr/>
        </p:nvSpPr>
        <p:spPr>
          <a:xfrm>
            <a:off x="638176" y="4076220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park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开头的方法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2776" y="4838224"/>
            <a:ext cx="90593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unpark(Thread thread)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方法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AbstractQueuedSynchronizer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深入分析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什么是</a:t>
            </a:r>
            <a:r>
              <a:rPr lang="en-US" altLang="zh-CN" sz="2000" b="1" smtClean="0"/>
              <a:t>AQS</a:t>
            </a:r>
            <a:r>
              <a:rPr lang="zh-CN" altLang="en-US" sz="2000" b="1" smtClean="0"/>
              <a:t>？学习它的必要性</a:t>
            </a:r>
            <a:endParaRPr lang="en-US" altLang="zh-CN" sz="2000" b="1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en-US" altLang="zh-CN" sz="1800" smtClean="0"/>
              <a:t>AQS</a:t>
            </a:r>
            <a:r>
              <a:rPr lang="zh-CN" altLang="en-US" sz="1800" smtClean="0"/>
              <a:t>使用方式和其中的设计模式</a:t>
            </a:r>
            <a:endParaRPr lang="en-US" altLang="zh-CN" sz="18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了解其中的方法</a:t>
            </a:r>
            <a:endParaRPr lang="en-US" altLang="zh-CN" sz="1800" smtClean="0"/>
          </a:p>
          <a:p>
            <a:pPr lvl="2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ü"/>
            </a:pPr>
            <a:r>
              <a:rPr lang="zh-CN" altLang="en-US" sz="1800" smtClean="0"/>
              <a:t>实现一个类似于</a:t>
            </a:r>
            <a:r>
              <a:rPr lang="en-US" altLang="zh-CN" sz="1800" b="1" smtClean="0">
                <a:latin typeface="宋体" pitchFamily="2" charset="-122"/>
              </a:rPr>
              <a:t>ReentrantLock</a:t>
            </a:r>
            <a:r>
              <a:rPr lang="zh-CN" altLang="en-US" sz="1800" b="1" smtClean="0">
                <a:latin typeface="宋体" pitchFamily="2" charset="-122"/>
              </a:rPr>
              <a:t>的锁</a:t>
            </a:r>
            <a:r>
              <a:rPr lang="zh-CN" altLang="en-US" sz="1800" smtClean="0"/>
              <a:t> </a:t>
            </a:r>
            <a:endParaRPr lang="en-US" altLang="zh-CN" sz="1800" smtClean="0"/>
          </a:p>
        </p:txBody>
      </p:sp>
      <p:sp>
        <p:nvSpPr>
          <p:cNvPr id="17" name="矩形 16"/>
          <p:cNvSpPr/>
          <p:nvPr/>
        </p:nvSpPr>
        <p:spPr>
          <a:xfrm>
            <a:off x="638176" y="3857146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AQS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中的数据结构</a:t>
            </a:r>
            <a:r>
              <a:rPr lang="en-US" altLang="zh-CN" sz="2000" b="1" smtClean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节点和同步队列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8763" y="4495800"/>
            <a:ext cx="718661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节点在同步队列中的增加和移出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/>
              <a:t>节点加入到同步队列</a:t>
            </a:r>
          </a:p>
        </p:txBody>
      </p:sp>
      <p:sp>
        <p:nvSpPr>
          <p:cNvPr id="17" name="矩形 16"/>
          <p:cNvSpPr/>
          <p:nvPr/>
        </p:nvSpPr>
        <p:spPr>
          <a:xfrm>
            <a:off x="638176" y="3857146"/>
            <a:ext cx="11372849" cy="597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b="1" smtClean="0">
                <a:latin typeface="宋体" pitchFamily="2" charset="-122"/>
                <a:ea typeface="宋体" pitchFamily="2" charset="-122"/>
              </a:rPr>
              <a:t>首节点的变化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000" y="1914525"/>
            <a:ext cx="71024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82750" y="4543425"/>
            <a:ext cx="6985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独占式同步状态获取与释放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4925" y="850900"/>
            <a:ext cx="4945063" cy="547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其他同步状态获取与释放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310621"/>
            <a:ext cx="90805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共享式同步状态获取与释放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独占式超时同步状态获取</a:t>
            </a:r>
            <a:endParaRPr lang="en-US" altLang="zh-CN" sz="200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endParaRPr lang="zh-CN" altLang="en-US" sz="2000" b="1" smtClean="0"/>
          </a:p>
        </p:txBody>
      </p:sp>
      <p:sp>
        <p:nvSpPr>
          <p:cNvPr id="17" name="矩形 16"/>
          <p:cNvSpPr/>
          <p:nvPr/>
        </p:nvSpPr>
        <p:spPr>
          <a:xfrm>
            <a:off x="619126" y="2952272"/>
            <a:ext cx="113728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再次实战，实现一个奇葩点的三元共享同步工具类</a:t>
            </a:r>
            <a:endParaRPr lang="en-US" altLang="zh-CN" sz="2000" b="1" smtClean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en-US" altLang="zh-CN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Condition</a:t>
            </a:r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099207" y="10439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Condition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包含一个等待队列</a:t>
            </a:r>
            <a:endParaRPr lang="zh-CN" altLang="en-US" sz="2000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4589" y="1754189"/>
            <a:ext cx="7847011" cy="133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108732" y="3110846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同步队列与等待队列</a:t>
            </a:r>
            <a:endParaRPr lang="zh-CN" altLang="en-US" sz="2000" b="1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0999" y="3238656"/>
            <a:ext cx="6800851" cy="301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706512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 smtClean="0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节点在队列之间的移动</a:t>
            </a: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1108732" y="881996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await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000" b="1" smtClean="0"/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042057" y="3329921"/>
            <a:ext cx="9080500" cy="61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signal</a:t>
            </a:r>
            <a:r>
              <a:rPr lang="zh-CN" altLang="en-US" sz="200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2000" b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4238" y="1482726"/>
            <a:ext cx="8027987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5025" y="4057650"/>
            <a:ext cx="8058150" cy="22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347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240</Words>
  <Application>Microsoft Office PowerPoint</Application>
  <PresentationFormat>自定义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主题​​</vt:lpstr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pfx</cp:lastModifiedBy>
  <cp:revision>1754</cp:revision>
  <dcterms:created xsi:type="dcterms:W3CDTF">2016-08-30T15:34:45Z</dcterms:created>
  <dcterms:modified xsi:type="dcterms:W3CDTF">2018-05-13T01:42:12Z</dcterms:modified>
  <cp:category>锐旗设计;https://9ppt.taobao.com</cp:category>
</cp:coreProperties>
</file>