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982657"/>
    <a:srgbClr val="1905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horzBarState="maximized">
    <p:restoredLeft sz="10397" autoAdjust="0"/>
    <p:restoredTop sz="94660"/>
  </p:normalViewPr>
  <p:slideViewPr>
    <p:cSldViewPr showGuides="1" snapToGrid="0">
      <p:cViewPr varScale="1">
        <p:scale>
          <a:sx n="82" d="100"/>
          <a:sy n="82" d="100"/>
        </p:scale>
        <p:origin x="-101" y="-149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CE42986-7278-4353-98A2-826C12DEB039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6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286AFD-4707-4CD9-9835-ABA1131554E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enjoy.ke.qq.com/" TargetMode="Externa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enjoy.ke.qq.com/" TargetMode="Externa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970" y="-1905"/>
            <a:ext cx="12163425" cy="6839585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1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5" descr="C:\Users\dev\Desktop\xx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593" name="矩形 2"/>
          <p:cNvSpPr/>
          <p:nvPr userDrawn="1"/>
        </p:nvSpPr>
        <p:spPr>
          <a:xfrm>
            <a:off x="0" y="6334127"/>
            <a:ext cx="12192000" cy="523875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altLang="en-US" 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4859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b="1" dirty="0" sz="1400" 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altLang="zh-CN" dirty="0" sz="1400" lang="en-US">
                <a:latin typeface="Arial" pitchFamily="34" charset="0"/>
                <a:ea typeface="宋体" pitchFamily="2" charset="-122"/>
                <a:hlinkClick r:id="rId2"/>
              </a:rPr>
              <a:t>http://enjoy.ke.qq.com/</a:t>
            </a:r>
            <a:endParaRPr altLang="en-US" dirty="0" sz="1400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59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b="1" dirty="0" sz="1400" 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altLang="zh-CN" dirty="0" sz="1400" lang="en-US">
                <a:latin typeface="Arial" pitchFamily="34" charset="0"/>
                <a:ea typeface="宋体" pitchFamily="2" charset="-122"/>
              </a:rPr>
              <a:t>684504192</a:t>
            </a:r>
            <a:endParaRPr altLang="en-US" dirty="0" sz="1400" 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C:\Users\dev\Desktop\xx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/>
          <a:noFill/>
          <a:ln>
            <a:noFill/>
          </a:ln>
        </p:spPr>
      </p:pic>
      <p:sp>
        <p:nvSpPr>
          <p:cNvPr id="1048581" name="矩形 12"/>
          <p:cNvSpPr/>
          <p:nvPr userDrawn="1"/>
        </p:nvSpPr>
        <p:spPr>
          <a:xfrm>
            <a:off x="10491469" y="984885"/>
            <a:ext cx="184731" cy="338554"/>
          </a:xfrm>
          <a:prstGeom prst="rect"/>
          <a:noFill/>
          <a:ln>
            <a:noFill/>
          </a:ln>
        </p:spPr>
        <p:txBody>
          <a:bodyPr anchor="t" rtlCol="0" wrap="none">
            <a:spAutoFit/>
          </a:bodyPr>
          <a:p>
            <a:pPr algn="ctr"/>
            <a:endParaRPr altLang="en-US" baseline="0" b="1" dirty="0" sz="1600" lang="zh-CN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8582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b="1" dirty="0"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altLang="zh-CN" dirty="0" lang="en-US" smtClean="0">
                <a:hlinkClick r:id="rId2"/>
              </a:rPr>
              <a:t>http://enjoy.ke.qq.com/</a:t>
            </a:r>
            <a:endParaRPr altLang="en-US" dirty="0" lang="zh-CN" smtClean="0"/>
          </a:p>
        </p:txBody>
      </p:sp>
      <p:sp>
        <p:nvSpPr>
          <p:cNvPr id="1048583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b="1" dirty="0" sz="1400"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altLang="en-US" dirty="0" sz="1400" 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1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4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50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5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5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2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7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altLang="en-US" lang="zh-CN" smtClean="0"/>
              <a:t>11/15 Thu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1031239"/>
          </a:xfrm>
          <a:prstGeom prst="rect"/>
          <a:noFill/>
        </p:spPr>
        <p:txBody>
          <a:bodyPr rtlCol="0" wrap="square">
            <a:spAutoFit/>
          </a:bodyPr>
          <a:p>
            <a:pPr algn="ctr" defTabSz="1218565">
              <a:lnSpc>
                <a:spcPct val="130000"/>
              </a:lnSpc>
            </a:pPr>
            <a:r>
              <a:rPr altLang="en-US" b="1" dirty="0" sz="4800" lang="zh-CN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altLang="zh-CN" b="1" dirty="0" sz="4800" lang="en-US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-dubbo</a:t>
            </a:r>
            <a:r>
              <a:rPr altLang="en-US" b="1" dirty="0" sz="4800" lang="zh-CN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altLang="en-US" b="1" dirty="0" sz="4800" lang="zh-CN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48585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dist" defTabSz="1218565"/>
            <a:r>
              <a:rPr altLang="zh-CN" dirty="0" sz="1335" lang="en-US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altLang="en-US" dirty="0" sz="1335" lang="zh-CN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6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659380" cy="574041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pPr defTabSz="1218565"/>
            <a:r>
              <a:rPr altLang="en-US" b="1" dirty="0" sz="3200" 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altLang="zh-CN" b="1" dirty="0" sz="3200" 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7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1048587" name="矩形 3"/>
            <p:cNvSpPr/>
            <p:nvPr/>
          </p:nvSpPr>
          <p:spPr>
            <a:xfrm>
              <a:off x="2190216" y="0"/>
              <a:ext cx="1188132" cy="108012"/>
            </a:xfrm>
            <a:prstGeom prst="rect"/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88" name="矩形 4"/>
            <p:cNvSpPr/>
            <p:nvPr/>
          </p:nvSpPr>
          <p:spPr>
            <a:xfrm>
              <a:off x="3378348" y="0"/>
              <a:ext cx="1188132" cy="108012"/>
            </a:xfrm>
            <a:prstGeom prst="rect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89" name="矩形 5"/>
            <p:cNvSpPr/>
            <p:nvPr/>
          </p:nvSpPr>
          <p:spPr>
            <a:xfrm>
              <a:off x="4566480" y="0"/>
              <a:ext cx="1188132" cy="108012"/>
            </a:xfrm>
            <a:prstGeom prst="rect"/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90" name="矩形 6"/>
            <p:cNvSpPr/>
            <p:nvPr/>
          </p:nvSpPr>
          <p:spPr>
            <a:xfrm>
              <a:off x="5754612" y="0"/>
              <a:ext cx="1188132" cy="108012"/>
            </a:xfrm>
            <a:prstGeom prst="rect"/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91" name="矩形 37"/>
            <p:cNvSpPr/>
            <p:nvPr/>
          </p:nvSpPr>
          <p:spPr>
            <a:xfrm>
              <a:off x="6942744" y="0"/>
              <a:ext cx="1188132" cy="108012"/>
            </a:xfrm>
            <a:prstGeom prst="rect"/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48592" name="矩形 38"/>
            <p:cNvSpPr/>
            <p:nvPr/>
          </p:nvSpPr>
          <p:spPr>
            <a:xfrm>
              <a:off x="8130876" y="0"/>
              <a:ext cx="1188132" cy="108012"/>
            </a:xfrm>
            <a:prstGeom prst="rect"/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1218565"/>
              <a:endParaRPr altLang="en-US" sz="2400" lang="zh-CN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700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-(-#ppt_w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-#ppt_h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-(-#ppt_h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-(-#ppt_w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700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-(-#ppt_w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-#ppt_h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-(-#ppt_h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-(-#ppt_w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to="" valueType="num">
                                      <p:cBhvr>
                                        <p:cTn dur="700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-(-#ppt_w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-#ppt_h/2*cos(ppt_r/180*pi)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-(-#ppt_h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to="" valueType="num">
                                      <p:cBhvr>
                                        <p:cTn dur="700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-(-#ppt_w)*((1.5-1.5*$)^2-(1.5-1.5*$)^3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  <p:bldP spid="104858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"/>
          <p:cNvSpPr txBox="1"/>
          <p:nvPr/>
        </p:nvSpPr>
        <p:spPr>
          <a:xfrm>
            <a:off x="417601" y="379150"/>
            <a:ext cx="2839239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1048687" name="线形标注 1 3"/>
          <p:cNvSpPr/>
          <p:nvPr/>
        </p:nvSpPr>
        <p:spPr>
          <a:xfrm>
            <a:off x="5738326" y="5374432"/>
            <a:ext cx="3629608" cy="783772"/>
          </a:xfrm>
          <a:prstGeom prst="borderCallout1">
            <a:avLst>
              <a:gd name="adj1" fmla="val 3274"/>
              <a:gd name="adj2" fmla="val 41024"/>
              <a:gd name="adj3" fmla="val -123214"/>
              <a:gd name="adj4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8" name="矩形 4"/>
          <p:cNvSpPr/>
          <p:nvPr/>
        </p:nvSpPr>
        <p:spPr>
          <a:xfrm>
            <a:off x="3881536" y="1035698"/>
            <a:ext cx="7249886" cy="2911151"/>
          </a:xfrm>
          <a:prstGeom prst="rect"/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9" name="矩形 5"/>
          <p:cNvSpPr/>
          <p:nvPr/>
        </p:nvSpPr>
        <p:spPr>
          <a:xfrm>
            <a:off x="4590661" y="2900008"/>
            <a:ext cx="164440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ServiceImplA</a:t>
            </a:r>
          </a:p>
        </p:txBody>
      </p:sp>
      <p:sp>
        <p:nvSpPr>
          <p:cNvPr id="1048690" name="矩形 6"/>
          <p:cNvSpPr/>
          <p:nvPr/>
        </p:nvSpPr>
        <p:spPr>
          <a:xfrm>
            <a:off x="6713018" y="1503526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</a:t>
            </a:r>
          </a:p>
        </p:txBody>
      </p:sp>
      <p:sp>
        <p:nvSpPr>
          <p:cNvPr id="1048691" name="矩形 7"/>
          <p:cNvSpPr/>
          <p:nvPr/>
        </p:nvSpPr>
        <p:spPr>
          <a:xfrm>
            <a:off x="6515878" y="2912449"/>
            <a:ext cx="164440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ServiceImplB</a:t>
            </a:r>
          </a:p>
        </p:txBody>
      </p:sp>
      <p:sp>
        <p:nvSpPr>
          <p:cNvPr id="1048692" name="矩形 8"/>
          <p:cNvSpPr/>
          <p:nvPr/>
        </p:nvSpPr>
        <p:spPr>
          <a:xfrm>
            <a:off x="8674359" y="2887568"/>
            <a:ext cx="164440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ServiceImplC</a:t>
            </a:r>
          </a:p>
        </p:txBody>
      </p:sp>
      <p:cxnSp>
        <p:nvCxnSpPr>
          <p:cNvPr id="3145772" name="肘形连接符 9"/>
          <p:cNvCxnSpPr>
            <a:cxnSpLocks/>
            <a:stCxn id="1048689" idx="0"/>
            <a:endCxn id="1048690" idx="2"/>
          </p:cNvCxnSpPr>
          <p:nvPr/>
        </p:nvCxnSpPr>
        <p:spPr>
          <a:xfrm rot="5400000" flipH="1" flipV="1">
            <a:off x="6023389" y="1482083"/>
            <a:ext cx="807398" cy="2028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3" name="肘形连接符 10"/>
          <p:cNvCxnSpPr>
            <a:cxnSpLocks/>
            <a:stCxn id="1048691" idx="0"/>
            <a:endCxn id="1048690" idx="2"/>
          </p:cNvCxnSpPr>
          <p:nvPr/>
        </p:nvCxnSpPr>
        <p:spPr>
          <a:xfrm rot="5400000" flipH="1" flipV="1">
            <a:off x="6979777" y="2450913"/>
            <a:ext cx="819839" cy="103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4" name="肘形连接符 11"/>
          <p:cNvCxnSpPr>
            <a:cxnSpLocks/>
            <a:stCxn id="1048692" idx="0"/>
            <a:endCxn id="1048690" idx="2"/>
          </p:cNvCxnSpPr>
          <p:nvPr/>
        </p:nvCxnSpPr>
        <p:spPr>
          <a:xfrm rot="16200000" flipV="1">
            <a:off x="8071458" y="1462466"/>
            <a:ext cx="794958" cy="20552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3" name="矩形 12"/>
          <p:cNvSpPr/>
          <p:nvPr/>
        </p:nvSpPr>
        <p:spPr>
          <a:xfrm>
            <a:off x="391887" y="3993502"/>
            <a:ext cx="2052732" cy="66247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ExtensionLoader</a:t>
            </a:r>
            <a:endParaRPr altLang="en-US" dirty="0" lang="zh-CN"/>
          </a:p>
        </p:txBody>
      </p:sp>
      <p:sp>
        <p:nvSpPr>
          <p:cNvPr id="1048694" name="矩形 13"/>
          <p:cNvSpPr/>
          <p:nvPr/>
        </p:nvSpPr>
        <p:spPr>
          <a:xfrm>
            <a:off x="3884646" y="3946850"/>
            <a:ext cx="7249886" cy="727788"/>
          </a:xfrm>
          <a:prstGeom prst="rect"/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5" name="矩形 14"/>
          <p:cNvSpPr/>
          <p:nvPr/>
        </p:nvSpPr>
        <p:spPr>
          <a:xfrm>
            <a:off x="4313852" y="4069446"/>
            <a:ext cx="4746171" cy="409249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 META-INF/dubbo.internal</a:t>
            </a:r>
          </a:p>
        </p:txBody>
      </p:sp>
      <p:cxnSp>
        <p:nvCxnSpPr>
          <p:cNvPr id="3145775" name="直接箭头连接符 15"/>
          <p:cNvCxnSpPr>
            <a:cxnSpLocks/>
            <a:stCxn id="1048693" idx="3"/>
            <a:endCxn id="1048694" idx="1"/>
          </p:cNvCxnSpPr>
          <p:nvPr/>
        </p:nvCxnSpPr>
        <p:spPr>
          <a:xfrm flipV="1">
            <a:off x="2444619" y="4310744"/>
            <a:ext cx="1440027" cy="1399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6" name="TextBox 17"/>
          <p:cNvSpPr txBox="1"/>
          <p:nvPr/>
        </p:nvSpPr>
        <p:spPr>
          <a:xfrm>
            <a:off x="2855167" y="3965510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 smtClean="0"/>
              <a:t>扫描</a:t>
            </a:r>
            <a:endParaRPr altLang="en-US" dirty="0" lang="zh-CN"/>
          </a:p>
        </p:txBody>
      </p:sp>
      <p:sp>
        <p:nvSpPr>
          <p:cNvPr id="1048697" name="TextBox 18"/>
          <p:cNvSpPr txBox="1"/>
          <p:nvPr/>
        </p:nvSpPr>
        <p:spPr>
          <a:xfrm>
            <a:off x="6046236" y="5458408"/>
            <a:ext cx="3193759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key1=xxx.xxx.</a:t>
            </a:r>
            <a:r>
              <a:rPr altLang="zh-CN" dirty="0" lang="en-US" smtClean="0">
                <a:solidFill>
                  <a:srgbClr val="FF0000"/>
                </a:solidFill>
              </a:rPr>
              <a:t> ServiceImplA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key2=xxx.xxx.</a:t>
            </a:r>
            <a:r>
              <a:rPr altLang="zh-CN" dirty="0" lang="en-US" smtClean="0">
                <a:solidFill>
                  <a:srgbClr val="FF0000"/>
                </a:solidFill>
              </a:rPr>
              <a:t> ServiceImplB</a:t>
            </a:r>
            <a:endParaRPr altLang="en-US" dirty="0" 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矩形 74"/>
          <p:cNvSpPr/>
          <p:nvPr/>
        </p:nvSpPr>
        <p:spPr>
          <a:xfrm>
            <a:off x="187569" y="3648808"/>
            <a:ext cx="11808069" cy="1392116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r"/>
            <a:r>
              <a:rPr altLang="en-US" dirty="0" sz="1400" lang="zh-CN" smtClean="0">
                <a:solidFill>
                  <a:srgbClr val="FF0000"/>
                </a:solidFill>
              </a:rPr>
              <a:t>扩展点代理</a:t>
            </a:r>
            <a:endParaRPr altLang="en-US" dirty="0" sz="1400" lang="zh-CN">
              <a:solidFill>
                <a:srgbClr val="FF0000"/>
              </a:solidFill>
            </a:endParaRPr>
          </a:p>
        </p:txBody>
      </p:sp>
      <p:sp>
        <p:nvSpPr>
          <p:cNvPr id="1048699" name="矩形 73"/>
          <p:cNvSpPr/>
          <p:nvPr/>
        </p:nvSpPr>
        <p:spPr>
          <a:xfrm>
            <a:off x="140677" y="2514600"/>
            <a:ext cx="11808069" cy="940778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r"/>
            <a:r>
              <a:rPr altLang="en-US" dirty="0" sz="1400" lang="zh-CN" smtClean="0">
                <a:solidFill>
                  <a:srgbClr val="FF0000"/>
                </a:solidFill>
              </a:rPr>
              <a:t>扩展点接口</a:t>
            </a:r>
            <a:endParaRPr altLang="en-US" dirty="0" sz="1400" lang="zh-CN">
              <a:solidFill>
                <a:srgbClr val="FF0000"/>
              </a:solidFill>
            </a:endParaRPr>
          </a:p>
        </p:txBody>
      </p:sp>
      <p:sp>
        <p:nvSpPr>
          <p:cNvPr id="1048700" name="TextBox 1"/>
          <p:cNvSpPr txBox="1"/>
          <p:nvPr/>
        </p:nvSpPr>
        <p:spPr>
          <a:xfrm>
            <a:off x="417601" y="379150"/>
            <a:ext cx="5700984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ExtensionLoader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</a:t>
            </a:r>
          </a:p>
        </p:txBody>
      </p:sp>
      <p:sp>
        <p:nvSpPr>
          <p:cNvPr id="1048701" name="矩形 8"/>
          <p:cNvSpPr/>
          <p:nvPr/>
        </p:nvSpPr>
        <p:spPr>
          <a:xfrm>
            <a:off x="3276603" y="2702859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Protocol</a:t>
            </a:r>
            <a:endParaRPr altLang="en-US" dirty="0" lang="zh-CN"/>
          </a:p>
        </p:txBody>
      </p:sp>
      <p:sp>
        <p:nvSpPr>
          <p:cNvPr id="1048702" name="矩形 12"/>
          <p:cNvSpPr/>
          <p:nvPr/>
        </p:nvSpPr>
        <p:spPr>
          <a:xfrm>
            <a:off x="568572" y="2685274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Cluster</a:t>
            </a:r>
            <a:endParaRPr altLang="en-US" dirty="0" lang="zh-CN"/>
          </a:p>
        </p:txBody>
      </p:sp>
      <p:sp>
        <p:nvSpPr>
          <p:cNvPr id="1048703" name="矩形 24"/>
          <p:cNvSpPr/>
          <p:nvPr/>
        </p:nvSpPr>
        <p:spPr>
          <a:xfrm>
            <a:off x="4346333" y="1101987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ExtensionLoader</a:t>
            </a:r>
            <a:endParaRPr altLang="en-US" dirty="0" lang="zh-CN"/>
          </a:p>
        </p:txBody>
      </p:sp>
      <p:sp>
        <p:nvSpPr>
          <p:cNvPr id="1048704" name="矩形 38"/>
          <p:cNvSpPr/>
          <p:nvPr/>
        </p:nvSpPr>
        <p:spPr>
          <a:xfrm>
            <a:off x="5996352" y="2705790"/>
            <a:ext cx="1758464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ProxyFactory</a:t>
            </a:r>
            <a:endParaRPr altLang="en-US" dirty="0" lang="zh-CN"/>
          </a:p>
        </p:txBody>
      </p:sp>
      <p:sp>
        <p:nvSpPr>
          <p:cNvPr id="1048705" name="矩形 36"/>
          <p:cNvSpPr/>
          <p:nvPr/>
        </p:nvSpPr>
        <p:spPr>
          <a:xfrm>
            <a:off x="7995173" y="2708721"/>
            <a:ext cx="1758464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/>
              <a:t>其它加载点</a:t>
            </a:r>
            <a:r>
              <a:rPr altLang="zh-CN" dirty="0" lang="en-US" smtClean="0"/>
              <a:t>.......</a:t>
            </a:r>
            <a:endParaRPr altLang="en-US" dirty="0" lang="zh-CN"/>
          </a:p>
        </p:txBody>
      </p:sp>
      <p:cxnSp>
        <p:nvCxnSpPr>
          <p:cNvPr id="3145776" name="形状 39"/>
          <p:cNvCxnSpPr>
            <a:cxnSpLocks/>
            <a:stCxn id="1048703" idx="2"/>
            <a:endCxn id="1048702" idx="0"/>
          </p:cNvCxnSpPr>
          <p:nvPr/>
        </p:nvCxnSpPr>
        <p:spPr>
          <a:xfrm rot="5400000">
            <a:off x="2866692" y="121248"/>
            <a:ext cx="994203" cy="4133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7" name="肘形连接符 43"/>
          <p:cNvCxnSpPr>
            <a:cxnSpLocks/>
            <a:stCxn id="1048703" idx="2"/>
            <a:endCxn id="1048701" idx="0"/>
          </p:cNvCxnSpPr>
          <p:nvPr/>
        </p:nvCxnSpPr>
        <p:spPr>
          <a:xfrm rot="5400000">
            <a:off x="4211914" y="1484056"/>
            <a:ext cx="1011788" cy="142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8" name="肘形连接符 46"/>
          <p:cNvCxnSpPr>
            <a:cxnSpLocks/>
            <a:stCxn id="1048703" idx="2"/>
            <a:endCxn id="1048704" idx="0"/>
          </p:cNvCxnSpPr>
          <p:nvPr/>
        </p:nvCxnSpPr>
        <p:spPr>
          <a:xfrm rot="16200000" flipH="1">
            <a:off x="5645791" y="1475996"/>
            <a:ext cx="1014719" cy="144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9" name="肘形连接符 50"/>
          <p:cNvCxnSpPr>
            <a:cxnSpLocks/>
            <a:stCxn id="1048703" idx="2"/>
            <a:endCxn id="1048705" idx="0"/>
          </p:cNvCxnSpPr>
          <p:nvPr/>
        </p:nvCxnSpPr>
        <p:spPr>
          <a:xfrm rot="16200000" flipH="1">
            <a:off x="6643736" y="478052"/>
            <a:ext cx="1017650" cy="3443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6" name="矩形 52"/>
          <p:cNvSpPr/>
          <p:nvPr/>
        </p:nvSpPr>
        <p:spPr>
          <a:xfrm>
            <a:off x="3200404" y="3804828"/>
            <a:ext cx="1608990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Protocol</a:t>
            </a:r>
          </a:p>
          <a:p>
            <a:pPr algn="ctr"/>
            <a:r>
              <a:rPr altLang="en-US" dirty="0" lang="zh-CN" smtClean="0"/>
              <a:t>代理</a:t>
            </a:r>
            <a:endParaRPr altLang="en-US" dirty="0" lang="zh-CN"/>
          </a:p>
        </p:txBody>
      </p:sp>
      <p:sp>
        <p:nvSpPr>
          <p:cNvPr id="1048707" name="矩形 53"/>
          <p:cNvSpPr/>
          <p:nvPr/>
        </p:nvSpPr>
        <p:spPr>
          <a:xfrm>
            <a:off x="545125" y="3787243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Cluster</a:t>
            </a:r>
          </a:p>
          <a:p>
            <a:pPr algn="ctr"/>
            <a:r>
              <a:rPr altLang="en-US" dirty="0" lang="zh-CN" smtClean="0"/>
              <a:t>代理</a:t>
            </a:r>
            <a:endParaRPr altLang="en-US" dirty="0" lang="zh-CN"/>
          </a:p>
        </p:txBody>
      </p:sp>
      <p:sp>
        <p:nvSpPr>
          <p:cNvPr id="1048708" name="矩形 55"/>
          <p:cNvSpPr/>
          <p:nvPr/>
        </p:nvSpPr>
        <p:spPr>
          <a:xfrm>
            <a:off x="5972905" y="3807759"/>
            <a:ext cx="1758464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ProxyFactory</a:t>
            </a:r>
            <a:r>
              <a:rPr altLang="en-US" dirty="0" lang="zh-CN" smtClean="0"/>
              <a:t>代理</a:t>
            </a:r>
            <a:endParaRPr altLang="en-US" dirty="0" lang="zh-CN"/>
          </a:p>
        </p:txBody>
      </p:sp>
      <p:cxnSp>
        <p:nvCxnSpPr>
          <p:cNvPr id="3145780" name="直接箭头连接符 58"/>
          <p:cNvCxnSpPr>
            <a:cxnSpLocks/>
            <a:stCxn id="1048702" idx="2"/>
            <a:endCxn id="1048707" idx="0"/>
          </p:cNvCxnSpPr>
          <p:nvPr/>
        </p:nvCxnSpPr>
        <p:spPr>
          <a:xfrm rot="5400000">
            <a:off x="1028703" y="3519077"/>
            <a:ext cx="512885" cy="23447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81" name="直接箭头连接符 60"/>
          <p:cNvCxnSpPr>
            <a:cxnSpLocks/>
            <a:stCxn id="1048701" idx="2"/>
            <a:endCxn id="1048706" idx="0"/>
          </p:cNvCxnSpPr>
          <p:nvPr/>
        </p:nvCxnSpPr>
        <p:spPr>
          <a:xfrm rot="5400000">
            <a:off x="3748457" y="3548385"/>
            <a:ext cx="512885" cy="1588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82" name="直接箭头连接符 62"/>
          <p:cNvCxnSpPr>
            <a:cxnSpLocks/>
            <a:stCxn id="1048704" idx="2"/>
            <a:endCxn id="1048708" idx="0"/>
          </p:cNvCxnSpPr>
          <p:nvPr/>
        </p:nvCxnSpPr>
        <p:spPr>
          <a:xfrm rot="5400000">
            <a:off x="6607419" y="3539593"/>
            <a:ext cx="512885" cy="23447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9" name="矩形 63"/>
          <p:cNvSpPr/>
          <p:nvPr/>
        </p:nvSpPr>
        <p:spPr>
          <a:xfrm>
            <a:off x="545122" y="4385131"/>
            <a:ext cx="1450731" cy="386862"/>
          </a:xfrm>
          <a:prstGeom prst="rect"/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200" lang="en-US" smtClean="0"/>
              <a:t>Map&lt;spi,</a:t>
            </a:r>
            <a:r>
              <a:rPr altLang="en-US" dirty="0" sz="1200" lang="zh-CN" smtClean="0"/>
              <a:t>实例</a:t>
            </a:r>
            <a:r>
              <a:rPr altLang="zh-CN" dirty="0" sz="1200" lang="en-US" smtClean="0"/>
              <a:t>&gt;</a:t>
            </a:r>
            <a:endParaRPr altLang="en-US" dirty="0" sz="1200" lang="zh-CN"/>
          </a:p>
        </p:txBody>
      </p:sp>
      <p:sp>
        <p:nvSpPr>
          <p:cNvPr id="1048710" name="矩形 64"/>
          <p:cNvSpPr/>
          <p:nvPr/>
        </p:nvSpPr>
        <p:spPr>
          <a:xfrm>
            <a:off x="3194537" y="4405646"/>
            <a:ext cx="1606063" cy="386862"/>
          </a:xfrm>
          <a:prstGeom prst="rect"/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200" lang="en-US" smtClean="0"/>
              <a:t>Map&lt;spi,</a:t>
            </a:r>
            <a:r>
              <a:rPr altLang="en-US" dirty="0" sz="1200" lang="zh-CN" smtClean="0"/>
              <a:t>实例</a:t>
            </a:r>
            <a:r>
              <a:rPr altLang="zh-CN" dirty="0" sz="1200" lang="en-US" smtClean="0"/>
              <a:t>&gt;</a:t>
            </a:r>
            <a:endParaRPr altLang="en-US" dirty="0" sz="1200" lang="zh-CN"/>
          </a:p>
        </p:txBody>
      </p:sp>
      <p:sp>
        <p:nvSpPr>
          <p:cNvPr id="1048711" name="矩形 65"/>
          <p:cNvSpPr/>
          <p:nvPr/>
        </p:nvSpPr>
        <p:spPr>
          <a:xfrm>
            <a:off x="5967045" y="4382200"/>
            <a:ext cx="1761393" cy="386862"/>
          </a:xfrm>
          <a:prstGeom prst="rect"/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sz="1200" lang="en-US" smtClean="0"/>
              <a:t>Map&lt;spi,</a:t>
            </a:r>
            <a:r>
              <a:rPr altLang="en-US" dirty="0" sz="1200" lang="zh-CN" smtClean="0"/>
              <a:t>实例</a:t>
            </a:r>
            <a:r>
              <a:rPr altLang="zh-CN" dirty="0" sz="1200" lang="en-US" smtClean="0"/>
              <a:t>&gt;</a:t>
            </a:r>
            <a:endParaRPr altLang="en-US" dirty="0" sz="1200" lang="zh-CN"/>
          </a:p>
        </p:txBody>
      </p:sp>
      <p:sp>
        <p:nvSpPr>
          <p:cNvPr id="1048712" name="矩形 66"/>
          <p:cNvSpPr/>
          <p:nvPr/>
        </p:nvSpPr>
        <p:spPr>
          <a:xfrm>
            <a:off x="8991602" y="5298847"/>
            <a:ext cx="216876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instance</a:t>
            </a:r>
            <a:endParaRPr altLang="en-US" dirty="0" lang="zh-CN"/>
          </a:p>
        </p:txBody>
      </p:sp>
      <p:cxnSp>
        <p:nvCxnSpPr>
          <p:cNvPr id="3145783" name="形状 68"/>
          <p:cNvCxnSpPr>
            <a:cxnSpLocks/>
            <a:stCxn id="1048709" idx="2"/>
            <a:endCxn id="1048712" idx="1"/>
          </p:cNvCxnSpPr>
          <p:nvPr/>
        </p:nvCxnSpPr>
        <p:spPr>
          <a:xfrm rot="16200000" flipH="1">
            <a:off x="4720347" y="1322134"/>
            <a:ext cx="821396" cy="7721114"/>
          </a:xfrm>
          <a:prstGeom prst="bentConnector2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84" name="形状 70"/>
          <p:cNvCxnSpPr>
            <a:cxnSpLocks/>
            <a:stCxn id="1048710" idx="2"/>
            <a:endCxn id="1048712" idx="1"/>
          </p:cNvCxnSpPr>
          <p:nvPr/>
        </p:nvCxnSpPr>
        <p:spPr>
          <a:xfrm rot="16200000" flipH="1">
            <a:off x="6094145" y="2695931"/>
            <a:ext cx="800881" cy="4994033"/>
          </a:xfrm>
          <a:prstGeom prst="bentConnector2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85" name="形状 72"/>
          <p:cNvCxnSpPr>
            <a:cxnSpLocks/>
            <a:stCxn id="1048711" idx="2"/>
            <a:endCxn id="1048712" idx="1"/>
          </p:cNvCxnSpPr>
          <p:nvPr/>
        </p:nvCxnSpPr>
        <p:spPr>
          <a:xfrm rot="16200000" flipH="1">
            <a:off x="7507509" y="4109295"/>
            <a:ext cx="824327" cy="2143860"/>
          </a:xfrm>
          <a:prstGeom prst="bentConnector2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3" name="Rectangle 1"/>
          <p:cNvSpPr>
            <a:spLocks noChangeArrowheads="1"/>
          </p:cNvSpPr>
          <p:nvPr/>
        </p:nvSpPr>
        <p:spPr bwMode="auto">
          <a:xfrm>
            <a:off x="6952647" y="5308140"/>
            <a:ext cx="1599682" cy="246221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000" i="0" kumimoji="0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getExtension(name)</a:t>
            </a:r>
            <a:endParaRPr altLang="zh-CN" baseline="0" b="0" cap="none" dirty="0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8714" name="Rectangle 2"/>
          <p:cNvSpPr>
            <a:spLocks noChangeArrowheads="1"/>
          </p:cNvSpPr>
          <p:nvPr/>
        </p:nvSpPr>
        <p:spPr bwMode="auto">
          <a:xfrm>
            <a:off x="5566566" y="1926378"/>
            <a:ext cx="2339787" cy="246221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000" i="0" kumimoji="0" lang="zh-CN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getExtensionLoader</a:t>
            </a:r>
            <a:r>
              <a:rPr altLang="zh-CN" baseline="0" b="0" cap="none" dirty="0" sz="1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(interface)</a:t>
            </a:r>
            <a:endParaRPr altLang="zh-CN" baseline="0" b="0" cap="none" dirty="0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"/>
          <p:cNvSpPr txBox="1"/>
          <p:nvPr/>
        </p:nvSpPr>
        <p:spPr>
          <a:xfrm>
            <a:off x="417601" y="379150"/>
            <a:ext cx="2468880" cy="497840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异步调用</a:t>
            </a:r>
            <a:r>
              <a:rPr altLang="en-US" dirty="0" sz="2800" lang="zh-CN" smtClean="0"/>
              <a:t> </a:t>
            </a:r>
            <a:endParaRPr altLang="en-US" sz="2665" lang="zh-CN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7" name="矩形 5"/>
          <p:cNvSpPr/>
          <p:nvPr/>
        </p:nvSpPr>
        <p:spPr>
          <a:xfrm>
            <a:off x="4911356" y="2533447"/>
            <a:ext cx="2031023" cy="5890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productService</a:t>
            </a:r>
            <a:endParaRPr altLang="en-US" dirty="0" lang="zh-CN"/>
          </a:p>
        </p:txBody>
      </p:sp>
      <p:sp>
        <p:nvSpPr>
          <p:cNvPr id="1048598" name="矩形 6"/>
          <p:cNvSpPr/>
          <p:nvPr/>
        </p:nvSpPr>
        <p:spPr>
          <a:xfrm>
            <a:off x="4967040" y="4048655"/>
            <a:ext cx="2031023" cy="5890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userService</a:t>
            </a:r>
            <a:endParaRPr altLang="en-US" dirty="0" lang="zh-CN"/>
          </a:p>
        </p:txBody>
      </p:sp>
      <p:sp>
        <p:nvSpPr>
          <p:cNvPr id="1048599" name="五边形 10"/>
          <p:cNvSpPr/>
          <p:nvPr/>
        </p:nvSpPr>
        <p:spPr>
          <a:xfrm rot="5400000">
            <a:off x="2735206" y="1975139"/>
            <a:ext cx="896815" cy="360484"/>
          </a:xfrm>
          <a:prstGeom prst="homePlate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zh-CN" dirty="0" lang="en-US" smtClean="0"/>
          </a:p>
        </p:txBody>
      </p:sp>
      <p:sp>
        <p:nvSpPr>
          <p:cNvPr id="1048600" name="燕尾形 12"/>
          <p:cNvSpPr/>
          <p:nvPr/>
        </p:nvSpPr>
        <p:spPr>
          <a:xfrm rot="5400000">
            <a:off x="2950620" y="2568620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1" name="燕尾形 13"/>
          <p:cNvSpPr/>
          <p:nvPr/>
        </p:nvSpPr>
        <p:spPr>
          <a:xfrm rot="5400000">
            <a:off x="2674192" y="3211391"/>
            <a:ext cx="1043359" cy="396708"/>
          </a:xfrm>
          <a:prstGeom prst="chevron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2" name="燕尾形 14"/>
          <p:cNvSpPr/>
          <p:nvPr/>
        </p:nvSpPr>
        <p:spPr>
          <a:xfrm rot="5400000">
            <a:off x="2953551" y="3969527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3" name="燕尾形 15"/>
          <p:cNvSpPr/>
          <p:nvPr/>
        </p:nvSpPr>
        <p:spPr>
          <a:xfrm rot="5400000">
            <a:off x="2953550" y="4347597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4" name="燕尾形 17"/>
          <p:cNvSpPr/>
          <p:nvPr/>
        </p:nvSpPr>
        <p:spPr>
          <a:xfrm rot="5400000">
            <a:off x="2668331" y="4981577"/>
            <a:ext cx="1043359" cy="396708"/>
          </a:xfrm>
          <a:prstGeom prst="chevron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5" name="燕尾形 31"/>
          <p:cNvSpPr/>
          <p:nvPr/>
        </p:nvSpPr>
        <p:spPr>
          <a:xfrm rot="5400000">
            <a:off x="8647101" y="2423015"/>
            <a:ext cx="1043359" cy="396708"/>
          </a:xfrm>
          <a:prstGeom prst="chevron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6" name="燕尾形 32"/>
          <p:cNvSpPr/>
          <p:nvPr/>
        </p:nvSpPr>
        <p:spPr>
          <a:xfrm rot="5400000">
            <a:off x="8926460" y="3181151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7" name="燕尾形 33"/>
          <p:cNvSpPr/>
          <p:nvPr/>
        </p:nvSpPr>
        <p:spPr>
          <a:xfrm rot="5400000">
            <a:off x="8926459" y="3559221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08" name="燕尾形 34"/>
          <p:cNvSpPr/>
          <p:nvPr/>
        </p:nvSpPr>
        <p:spPr>
          <a:xfrm rot="5400000">
            <a:off x="8641240" y="4316289"/>
            <a:ext cx="1043359" cy="396708"/>
          </a:xfrm>
          <a:prstGeom prst="chevron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cxnSp>
        <p:nvCxnSpPr>
          <p:cNvPr id="3145728" name="直接箭头连接符 42"/>
          <p:cNvCxnSpPr>
            <a:cxnSpLocks/>
            <a:stCxn id="1048599" idx="0"/>
            <a:endCxn id="1048597" idx="1"/>
          </p:cNvCxnSpPr>
          <p:nvPr/>
        </p:nvCxnSpPr>
        <p:spPr>
          <a:xfrm>
            <a:off x="3363856" y="2065261"/>
            <a:ext cx="1547500" cy="762729"/>
          </a:xfrm>
          <a:prstGeom prst="straightConnector1"/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箭头连接符 44"/>
          <p:cNvCxnSpPr>
            <a:cxnSpLocks/>
            <a:stCxn id="1048597" idx="1"/>
            <a:endCxn id="1048601" idx="0"/>
          </p:cNvCxnSpPr>
          <p:nvPr/>
        </p:nvCxnSpPr>
        <p:spPr>
          <a:xfrm rot="10800000" flipV="1">
            <a:off x="3394226" y="2827989"/>
            <a:ext cx="1517130" cy="482579"/>
          </a:xfrm>
          <a:prstGeom prst="straightConnector1"/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箭头连接符 46"/>
          <p:cNvCxnSpPr>
            <a:cxnSpLocks/>
            <a:stCxn id="1048601" idx="0"/>
            <a:endCxn id="1048598" idx="1"/>
          </p:cNvCxnSpPr>
          <p:nvPr/>
        </p:nvCxnSpPr>
        <p:spPr>
          <a:xfrm>
            <a:off x="3394226" y="3310569"/>
            <a:ext cx="1572814" cy="1032629"/>
          </a:xfrm>
          <a:prstGeom prst="straightConnector1"/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48"/>
          <p:cNvCxnSpPr>
            <a:cxnSpLocks/>
            <a:stCxn id="1048598" idx="1"/>
            <a:endCxn id="1048604" idx="0"/>
          </p:cNvCxnSpPr>
          <p:nvPr/>
        </p:nvCxnSpPr>
        <p:spPr>
          <a:xfrm rot="10800000" flipV="1">
            <a:off x="3388366" y="4343197"/>
            <a:ext cx="1578675" cy="737557"/>
          </a:xfrm>
          <a:prstGeom prst="straightConnector1"/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箭头连接符 50"/>
          <p:cNvCxnSpPr>
            <a:cxnSpLocks/>
            <a:stCxn id="1048605" idx="2"/>
            <a:endCxn id="1048597" idx="3"/>
          </p:cNvCxnSpPr>
          <p:nvPr/>
        </p:nvCxnSpPr>
        <p:spPr>
          <a:xfrm rot="10800000" flipV="1">
            <a:off x="6942379" y="2522192"/>
            <a:ext cx="2028048" cy="305797"/>
          </a:xfrm>
          <a:prstGeom prst="straightConnector1"/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箭头连接符 52"/>
          <p:cNvCxnSpPr>
            <a:cxnSpLocks/>
            <a:stCxn id="1048605" idx="2"/>
            <a:endCxn id="1048598" idx="3"/>
          </p:cNvCxnSpPr>
          <p:nvPr/>
        </p:nvCxnSpPr>
        <p:spPr>
          <a:xfrm rot="10800000" flipV="1">
            <a:off x="6998063" y="2522192"/>
            <a:ext cx="1972364" cy="1821005"/>
          </a:xfrm>
          <a:prstGeom prst="straightConnector1"/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箭头连接符 54"/>
          <p:cNvCxnSpPr>
            <a:cxnSpLocks/>
            <a:stCxn id="1048597" idx="3"/>
            <a:endCxn id="1048608" idx="2"/>
          </p:cNvCxnSpPr>
          <p:nvPr/>
        </p:nvCxnSpPr>
        <p:spPr>
          <a:xfrm>
            <a:off x="6942379" y="2827990"/>
            <a:ext cx="2022187" cy="1587477"/>
          </a:xfrm>
          <a:prstGeom prst="straightConnector1"/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56"/>
          <p:cNvCxnSpPr>
            <a:cxnSpLocks/>
            <a:stCxn id="1048598" idx="3"/>
            <a:endCxn id="1048608" idx="2"/>
          </p:cNvCxnSpPr>
          <p:nvPr/>
        </p:nvCxnSpPr>
        <p:spPr>
          <a:xfrm>
            <a:off x="6998063" y="4343198"/>
            <a:ext cx="1966503" cy="72269"/>
          </a:xfrm>
          <a:prstGeom prst="straightConnector1"/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9" name="TextBox 57"/>
          <p:cNvSpPr txBox="1"/>
          <p:nvPr/>
        </p:nvSpPr>
        <p:spPr>
          <a:xfrm>
            <a:off x="3847489" y="2181755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0" name="TextBox 58"/>
          <p:cNvSpPr txBox="1"/>
          <p:nvPr/>
        </p:nvSpPr>
        <p:spPr>
          <a:xfrm>
            <a:off x="4035058" y="3529909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1" name="TextBox 59"/>
          <p:cNvSpPr txBox="1"/>
          <p:nvPr/>
        </p:nvSpPr>
        <p:spPr>
          <a:xfrm>
            <a:off x="7648697" y="2386908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2" name="TextBox 60"/>
          <p:cNvSpPr txBox="1"/>
          <p:nvPr/>
        </p:nvSpPr>
        <p:spPr>
          <a:xfrm>
            <a:off x="7871436" y="2943754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3" name="TextBox 61"/>
          <p:cNvSpPr txBox="1"/>
          <p:nvPr/>
        </p:nvSpPr>
        <p:spPr>
          <a:xfrm>
            <a:off x="3762497" y="2852901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4" name="TextBox 62"/>
          <p:cNvSpPr txBox="1"/>
          <p:nvPr/>
        </p:nvSpPr>
        <p:spPr>
          <a:xfrm>
            <a:off x="3791805" y="4482409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5" name="TextBox 63"/>
          <p:cNvSpPr txBox="1"/>
          <p:nvPr/>
        </p:nvSpPr>
        <p:spPr>
          <a:xfrm>
            <a:off x="8164513" y="3676447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6" name="TextBox 64"/>
          <p:cNvSpPr txBox="1"/>
          <p:nvPr/>
        </p:nvSpPr>
        <p:spPr>
          <a:xfrm>
            <a:off x="7859714" y="4118993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7" name="TextBox 67"/>
          <p:cNvSpPr txBox="1"/>
          <p:nvPr/>
        </p:nvSpPr>
        <p:spPr>
          <a:xfrm>
            <a:off x="2985856" y="1812477"/>
            <a:ext cx="461665" cy="553998"/>
          </a:xfrm>
          <a:prstGeom prst="rect"/>
          <a:noFill/>
        </p:spPr>
        <p:txBody>
          <a:bodyPr rtlCol="0" vert="eaVert" wrap="none">
            <a:spAutoFit/>
          </a:bodyPr>
          <a:p>
            <a:r>
              <a:rPr altLang="en-US" dirty="0" lang="zh-CN" smtClean="0">
                <a:solidFill>
                  <a:srgbClr val="FF0000"/>
                </a:solidFill>
              </a:rPr>
              <a:t>同步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18" name="TextBox 69"/>
          <p:cNvSpPr txBox="1"/>
          <p:nvPr/>
        </p:nvSpPr>
        <p:spPr>
          <a:xfrm>
            <a:off x="8967564" y="2342946"/>
            <a:ext cx="461665" cy="553998"/>
          </a:xfrm>
          <a:prstGeom prst="rect"/>
          <a:noFill/>
        </p:spPr>
        <p:txBody>
          <a:bodyPr rtlCol="0" vert="eaVert" wrap="none">
            <a:spAutoFit/>
          </a:bodyPr>
          <a:p>
            <a:r>
              <a:rPr altLang="en-US" dirty="0" lang="zh-CN" smtClean="0">
                <a:solidFill>
                  <a:srgbClr val="FF0000"/>
                </a:solidFill>
              </a:rPr>
              <a:t>异步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19" name="TextBox 35"/>
          <p:cNvSpPr txBox="1"/>
          <p:nvPr/>
        </p:nvSpPr>
        <p:spPr>
          <a:xfrm>
            <a:off x="458971" y="5778855"/>
            <a:ext cx="4767580" cy="358140"/>
          </a:xfrm>
          <a:prstGeom prst="rect"/>
          <a:noFill/>
        </p:spPr>
        <p:txBody>
          <a:bodyPr rtlCol="0" wrap="none">
            <a:spAutoFit/>
          </a:bodyPr>
          <a:p>
            <a:pPr fontAlgn="base" lvl="0">
              <a:spcBef>
                <a:spcPct val="0"/>
              </a:spcBef>
              <a:spcAft>
                <a:spcPct val="0"/>
              </a:spcAft>
            </a:pPr>
            <a:r>
              <a:rPr dirty="0" lang="en-US" smtClean="0"/>
              <a:t>&lt;</a:t>
            </a:r>
            <a:r>
              <a:rPr b="1" dirty="0" lang="en-US" smtClean="0"/>
              <a:t>dubbo:method  name=“xxx"   async="true" </a:t>
            </a:r>
            <a:r>
              <a:rPr dirty="0" lang="en-US" smtClean="0"/>
              <a:t>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1"/>
          <p:cNvSpPr txBox="1"/>
          <p:nvPr/>
        </p:nvSpPr>
        <p:spPr>
          <a:xfrm>
            <a:off x="417601" y="379150"/>
            <a:ext cx="2468880" cy="497840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事件通知</a:t>
            </a:r>
            <a:r>
              <a:rPr altLang="en-US" dirty="0" sz="2800" lang="zh-CN" smtClean="0"/>
              <a:t> </a:t>
            </a:r>
            <a:endParaRPr altLang="en-US" sz="2665" lang="zh-CN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1" name="TextBox 16"/>
          <p:cNvSpPr txBox="1"/>
          <p:nvPr/>
        </p:nvSpPr>
        <p:spPr>
          <a:xfrm>
            <a:off x="542947" y="5293664"/>
            <a:ext cx="4869180" cy="891540"/>
          </a:xfrm>
          <a:prstGeom prst="rect"/>
          <a:noFill/>
        </p:spPr>
        <p:txBody>
          <a:bodyPr rtlCol="0" wrap="none">
            <a:spAutoFit/>
          </a:bodyPr>
          <a:p>
            <a:pPr fontAlgn="base" lvl="0">
              <a:spcBef>
                <a:spcPct val="0"/>
              </a:spcBef>
              <a:spcAft>
                <a:spcPct val="0"/>
              </a:spcAft>
            </a:pPr>
            <a:r>
              <a:rPr dirty="0" lang="en-US" smtClean="0"/>
              <a:t>&lt;</a:t>
            </a:r>
            <a:r>
              <a:rPr b="1" dirty="0" lang="en-US" smtClean="0"/>
              <a:t>dubbo:method name=“</a:t>
            </a:r>
            <a:r>
              <a:rPr altLang="zh-CN" b="1" dirty="0" lang="en-US" smtClean="0"/>
              <a:t>xxx</a:t>
            </a:r>
            <a:r>
              <a:rPr b="1" dirty="0" lang="en-US" smtClean="0"/>
              <a:t>"      async="true"</a:t>
            </a:r>
            <a:r>
              <a:rPr dirty="0" lang="en-US" smtClean="0"/>
              <a:t> /&gt; </a:t>
            </a:r>
          </a:p>
          <a:p>
            <a:pPr fontAlgn="base" lvl="0">
              <a:spcBef>
                <a:spcPct val="0"/>
              </a:spcBef>
              <a:spcAft>
                <a:spcPct val="0"/>
              </a:spcAft>
            </a:pPr>
            <a:endParaRPr b="1" dirty="0" lang="en-US" smtClean="0"/>
          </a:p>
          <a:p>
            <a:pPr fontAlgn="base" lvl="0">
              <a:spcBef>
                <a:spcPct val="0"/>
              </a:spcBef>
              <a:spcAft>
                <a:spcPct val="0"/>
              </a:spcAft>
            </a:pPr>
            <a:r>
              <a:rPr altLang="zh-CN" dirty="0" lang="en-US" smtClean="0"/>
              <a:t>PS</a:t>
            </a:r>
            <a:r>
              <a:rPr altLang="en-US" dirty="0" lang="zh-CN" smtClean="0"/>
              <a:t>：并发请求多个服务</a:t>
            </a:r>
            <a:endParaRPr b="1" dirty="0" lang="en-US"/>
          </a:p>
        </p:txBody>
      </p:sp>
      <p:sp>
        <p:nvSpPr>
          <p:cNvPr id="1048622" name="矩形 5"/>
          <p:cNvSpPr/>
          <p:nvPr/>
        </p:nvSpPr>
        <p:spPr>
          <a:xfrm>
            <a:off x="4883316" y="2020282"/>
            <a:ext cx="2031023" cy="5890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productService</a:t>
            </a:r>
            <a:endParaRPr altLang="en-US" dirty="0" lang="zh-CN"/>
          </a:p>
        </p:txBody>
      </p:sp>
      <p:sp>
        <p:nvSpPr>
          <p:cNvPr id="1048623" name="五边形 7"/>
          <p:cNvSpPr/>
          <p:nvPr/>
        </p:nvSpPr>
        <p:spPr>
          <a:xfrm rot="5400000">
            <a:off x="2837795" y="2236419"/>
            <a:ext cx="896815" cy="360484"/>
          </a:xfrm>
          <a:prstGeom prst="homePlate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zh-CN" dirty="0" lang="en-US" smtClean="0"/>
          </a:p>
        </p:txBody>
      </p:sp>
      <p:sp>
        <p:nvSpPr>
          <p:cNvPr id="1048624" name="燕尾形 8"/>
          <p:cNvSpPr/>
          <p:nvPr/>
        </p:nvSpPr>
        <p:spPr>
          <a:xfrm rot="5400000">
            <a:off x="4256859" y="2587303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25" name="燕尾形 10"/>
          <p:cNvSpPr/>
          <p:nvPr/>
        </p:nvSpPr>
        <p:spPr>
          <a:xfrm rot="5400000">
            <a:off x="4259790" y="2999124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26" name="燕尾形 11"/>
          <p:cNvSpPr/>
          <p:nvPr/>
        </p:nvSpPr>
        <p:spPr>
          <a:xfrm rot="5400000">
            <a:off x="4259789" y="3377194"/>
            <a:ext cx="484632" cy="396708"/>
          </a:xfrm>
          <a:prstGeom prst="chevron"/>
          <a:solidFill>
            <a:schemeClr val="bg2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627" name="燕尾形 12"/>
          <p:cNvSpPr/>
          <p:nvPr/>
        </p:nvSpPr>
        <p:spPr>
          <a:xfrm rot="5400000">
            <a:off x="3974570" y="4011174"/>
            <a:ext cx="1043359" cy="396708"/>
          </a:xfrm>
          <a:prstGeom prst="chevron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/>
              </a:solidFill>
            </a:endParaRPr>
          </a:p>
        </p:txBody>
      </p:sp>
      <p:cxnSp>
        <p:nvCxnSpPr>
          <p:cNvPr id="3145736" name="直接箭头连接符 13"/>
          <p:cNvCxnSpPr>
            <a:cxnSpLocks/>
            <a:stCxn id="1048623" idx="0"/>
            <a:endCxn id="1048622" idx="1"/>
          </p:cNvCxnSpPr>
          <p:nvPr/>
        </p:nvCxnSpPr>
        <p:spPr>
          <a:xfrm flipV="1">
            <a:off x="3466445" y="2314825"/>
            <a:ext cx="1416871" cy="11716"/>
          </a:xfrm>
          <a:prstGeom prst="straightConnector1"/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8" name="TextBox 18"/>
          <p:cNvSpPr txBox="1"/>
          <p:nvPr/>
        </p:nvSpPr>
        <p:spPr>
          <a:xfrm>
            <a:off x="3875434" y="2004496"/>
            <a:ext cx="49244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200" lang="zh-CN" smtClean="0">
                <a:solidFill>
                  <a:schemeClr val="accent6">
                    <a:lumMod val="75000"/>
                  </a:schemeClr>
                </a:solidFill>
              </a:rPr>
              <a:t>调用</a:t>
            </a:r>
            <a:endParaRPr altLang="en-US" dirty="0" sz="1200" 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9" name="TextBox 22"/>
          <p:cNvSpPr txBox="1"/>
          <p:nvPr/>
        </p:nvSpPr>
        <p:spPr>
          <a:xfrm>
            <a:off x="3088459" y="2073757"/>
            <a:ext cx="461665" cy="553998"/>
          </a:xfrm>
          <a:prstGeom prst="rect"/>
          <a:noFill/>
        </p:spPr>
        <p:txBody>
          <a:bodyPr rtlCol="0" vert="eaVert" wrap="none">
            <a:spAutoFit/>
          </a:bodyPr>
          <a:p>
            <a:r>
              <a:rPr altLang="en-US" dirty="0" lang="zh-CN" smtClean="0">
                <a:solidFill>
                  <a:srgbClr val="FF0000"/>
                </a:solidFill>
              </a:rPr>
              <a:t>异步</a:t>
            </a:r>
            <a:endParaRPr altLang="en-US" dirty="0" lang="zh-CN">
              <a:solidFill>
                <a:srgbClr val="FF0000"/>
              </a:solidFill>
            </a:endParaRPr>
          </a:p>
        </p:txBody>
      </p:sp>
      <p:cxnSp>
        <p:nvCxnSpPr>
          <p:cNvPr id="3145737" name="形状 27"/>
          <p:cNvCxnSpPr>
            <a:cxnSpLocks/>
            <a:stCxn id="1048622" idx="2"/>
            <a:endCxn id="1048627" idx="0"/>
          </p:cNvCxnSpPr>
          <p:nvPr/>
        </p:nvCxnSpPr>
        <p:spPr>
          <a:xfrm rot="5400000">
            <a:off x="4546224" y="2757747"/>
            <a:ext cx="1500985" cy="1204224"/>
          </a:xfrm>
          <a:prstGeom prst="bentConnector2"/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TextBox 30"/>
          <p:cNvSpPr txBox="1"/>
          <p:nvPr/>
        </p:nvSpPr>
        <p:spPr>
          <a:xfrm>
            <a:off x="4287619" y="3918858"/>
            <a:ext cx="461665" cy="553998"/>
          </a:xfrm>
          <a:prstGeom prst="rect"/>
          <a:noFill/>
        </p:spPr>
        <p:txBody>
          <a:bodyPr rtlCol="0" vert="eaVert" wrap="square">
            <a:spAutoFit/>
          </a:bodyPr>
          <a:p>
            <a:r>
              <a:rPr altLang="en-US" dirty="0" lang="zh-CN" smtClean="0">
                <a:solidFill>
                  <a:srgbClr val="FF0000"/>
                </a:solidFill>
              </a:rPr>
              <a:t>回调</a:t>
            </a:r>
            <a:endParaRPr altLang="en-US" dirty="0"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1"/>
          <p:cNvSpPr txBox="1"/>
          <p:nvPr/>
        </p:nvSpPr>
        <p:spPr>
          <a:xfrm>
            <a:off x="417601" y="379150"/>
            <a:ext cx="2468880" cy="497840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回声测试</a:t>
            </a:r>
          </a:p>
        </p:txBody>
      </p:sp>
      <p:sp>
        <p:nvSpPr>
          <p:cNvPr id="1048632" name="矩形 3"/>
          <p:cNvSpPr/>
          <p:nvPr/>
        </p:nvSpPr>
        <p:spPr>
          <a:xfrm>
            <a:off x="5058391" y="2218820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ServiceA</a:t>
            </a:r>
          </a:p>
        </p:txBody>
      </p:sp>
      <p:sp>
        <p:nvSpPr>
          <p:cNvPr id="1048633" name="矩形 5"/>
          <p:cNvSpPr/>
          <p:nvPr/>
        </p:nvSpPr>
        <p:spPr>
          <a:xfrm>
            <a:off x="1346541" y="3412747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client</a:t>
            </a:r>
          </a:p>
        </p:txBody>
      </p:sp>
      <p:sp>
        <p:nvSpPr>
          <p:cNvPr id="1048634" name="TextBox 8"/>
          <p:cNvSpPr txBox="1"/>
          <p:nvPr/>
        </p:nvSpPr>
        <p:spPr>
          <a:xfrm>
            <a:off x="447870" y="1175657"/>
            <a:ext cx="42595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 smtClean="0"/>
              <a:t>测试报告：</a:t>
            </a:r>
            <a:r>
              <a:rPr altLang="zh-CN" dirty="0" lang="en-US" smtClean="0"/>
              <a:t>reference</a:t>
            </a:r>
            <a:r>
              <a:rPr altLang="en-US" dirty="0" lang="zh-CN" smtClean="0"/>
              <a:t>的服务是否都就绪？</a:t>
            </a:r>
            <a:endParaRPr altLang="en-US" dirty="0" lang="zh-CN"/>
          </a:p>
        </p:txBody>
      </p:sp>
      <p:cxnSp>
        <p:nvCxnSpPr>
          <p:cNvPr id="3145738" name="直接箭头连接符 13"/>
          <p:cNvCxnSpPr>
            <a:cxnSpLocks/>
            <a:stCxn id="1048633" idx="3"/>
            <a:endCxn id="1048632" idx="1"/>
          </p:cNvCxnSpPr>
          <p:nvPr/>
        </p:nvCxnSpPr>
        <p:spPr>
          <a:xfrm flipV="1">
            <a:off x="3277918" y="2513362"/>
            <a:ext cx="1780473" cy="1193927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5" name="矩形 14"/>
          <p:cNvSpPr/>
          <p:nvPr/>
        </p:nvSpPr>
        <p:spPr>
          <a:xfrm>
            <a:off x="5061502" y="3127000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ServiceB</a:t>
            </a:r>
          </a:p>
        </p:txBody>
      </p:sp>
      <p:sp>
        <p:nvSpPr>
          <p:cNvPr id="1048636" name="矩形 15"/>
          <p:cNvSpPr/>
          <p:nvPr/>
        </p:nvSpPr>
        <p:spPr>
          <a:xfrm>
            <a:off x="5064612" y="3997856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.........</a:t>
            </a:r>
          </a:p>
        </p:txBody>
      </p:sp>
      <p:cxnSp>
        <p:nvCxnSpPr>
          <p:cNvPr id="3145739" name="直接箭头连接符 18"/>
          <p:cNvCxnSpPr>
            <a:cxnSpLocks/>
            <a:stCxn id="1048633" idx="3"/>
            <a:endCxn id="1048635" idx="1"/>
          </p:cNvCxnSpPr>
          <p:nvPr/>
        </p:nvCxnSpPr>
        <p:spPr>
          <a:xfrm flipV="1">
            <a:off x="3277918" y="3421542"/>
            <a:ext cx="1783584" cy="285747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箭头连接符 20"/>
          <p:cNvCxnSpPr>
            <a:cxnSpLocks/>
            <a:stCxn id="1048633" idx="3"/>
            <a:endCxn id="1048636" idx="1"/>
          </p:cNvCxnSpPr>
          <p:nvPr/>
        </p:nvCxnSpPr>
        <p:spPr>
          <a:xfrm>
            <a:off x="3277918" y="3707289"/>
            <a:ext cx="1786694" cy="585109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 17"/>
          <p:cNvSpPr/>
          <p:nvPr/>
        </p:nvSpPr>
        <p:spPr>
          <a:xfrm>
            <a:off x="7280988" y="1290734"/>
            <a:ext cx="3088432" cy="4180114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/>
          <a:p>
            <a:pPr algn="ctr"/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38" name="矩形 14"/>
          <p:cNvSpPr/>
          <p:nvPr/>
        </p:nvSpPr>
        <p:spPr>
          <a:xfrm>
            <a:off x="2416629" y="1250302"/>
            <a:ext cx="3088432" cy="4180114"/>
          </a:xfrm>
          <a:prstGeom prst="rect"/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/>
          <a:p>
            <a:pPr algn="ctr"/>
            <a:r>
              <a:rPr altLang="en-US" dirty="0" lang="zh-CN" smtClean="0">
                <a:solidFill>
                  <a:srgbClr val="FF0000"/>
                </a:solidFill>
              </a:rPr>
              <a:t>我</a:t>
            </a:r>
            <a:r>
              <a:rPr altLang="en-US" dirty="0" lang="zh-CN" smtClean="0">
                <a:solidFill>
                  <a:srgbClr val="FF0000"/>
                </a:solidFill>
              </a:rPr>
              <a:t>没</a:t>
            </a:r>
            <a:r>
              <a:rPr altLang="en-US" dirty="0" lang="zh-CN" smtClean="0">
                <a:solidFill>
                  <a:srgbClr val="FF0000"/>
                </a:solidFill>
              </a:rPr>
              <a:t>有  </a:t>
            </a:r>
            <a:r>
              <a:rPr altLang="zh-CN" dirty="0" lang="en-US" smtClean="0">
                <a:solidFill>
                  <a:srgbClr val="FF0000"/>
                </a:solidFill>
              </a:rPr>
              <a:t> InterfaceA</a:t>
            </a:r>
            <a:r>
              <a:rPr altLang="en-US" dirty="0" lang="zh-CN" smtClean="0">
                <a:solidFill>
                  <a:srgbClr val="FF0000"/>
                </a:solidFill>
              </a:rPr>
              <a:t>接</a:t>
            </a:r>
            <a:r>
              <a:rPr altLang="en-US" dirty="0" lang="zh-CN" smtClean="0">
                <a:solidFill>
                  <a:srgbClr val="FF0000"/>
                </a:solidFill>
              </a:rPr>
              <a:t>口？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39" name="TextBox 1"/>
          <p:cNvSpPr txBox="1"/>
          <p:nvPr/>
        </p:nvSpPr>
        <p:spPr>
          <a:xfrm>
            <a:off x="417601" y="379150"/>
            <a:ext cx="2674130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泛化调用</a:t>
            </a:r>
          </a:p>
        </p:txBody>
      </p:sp>
      <p:sp>
        <p:nvSpPr>
          <p:cNvPr id="1048640" name="矩形 3"/>
          <p:cNvSpPr/>
          <p:nvPr/>
        </p:nvSpPr>
        <p:spPr>
          <a:xfrm>
            <a:off x="7866904" y="3935705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ServiceA</a:t>
            </a:r>
          </a:p>
        </p:txBody>
      </p:sp>
      <p:sp>
        <p:nvSpPr>
          <p:cNvPr id="1048641" name="矩形 4"/>
          <p:cNvSpPr/>
          <p:nvPr/>
        </p:nvSpPr>
        <p:spPr>
          <a:xfrm>
            <a:off x="3007389" y="3972632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client</a:t>
            </a:r>
          </a:p>
        </p:txBody>
      </p:sp>
      <p:cxnSp>
        <p:nvCxnSpPr>
          <p:cNvPr id="3145741" name="直接箭头连接符 5"/>
          <p:cNvCxnSpPr>
            <a:cxnSpLocks/>
            <a:stCxn id="1048641" idx="3"/>
            <a:endCxn id="1048640" idx="1"/>
          </p:cNvCxnSpPr>
          <p:nvPr/>
        </p:nvCxnSpPr>
        <p:spPr>
          <a:xfrm flipV="1">
            <a:off x="4938766" y="4230247"/>
            <a:ext cx="2928138" cy="36927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矩形 11"/>
          <p:cNvSpPr/>
          <p:nvPr/>
        </p:nvSpPr>
        <p:spPr>
          <a:xfrm>
            <a:off x="7842022" y="2623199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InterfaceA</a:t>
            </a:r>
          </a:p>
        </p:txBody>
      </p:sp>
      <p:cxnSp>
        <p:nvCxnSpPr>
          <p:cNvPr id="3145742" name="直接箭头连接符 13"/>
          <p:cNvCxnSpPr>
            <a:cxnSpLocks/>
            <a:stCxn id="1048640" idx="0"/>
            <a:endCxn id="1048642" idx="2"/>
          </p:cNvCxnSpPr>
          <p:nvPr/>
        </p:nvCxnSpPr>
        <p:spPr>
          <a:xfrm rot="16200000" flipV="1">
            <a:off x="8221048" y="3561553"/>
            <a:ext cx="723422" cy="24882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extBox 1"/>
          <p:cNvSpPr txBox="1"/>
          <p:nvPr/>
        </p:nvSpPr>
        <p:spPr>
          <a:xfrm>
            <a:off x="417601" y="379150"/>
            <a:ext cx="3676006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服务暴露</a:t>
            </a:r>
            <a:endParaRPr altLang="en-US" sz="2665" lang="zh-CN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4" name="矩形 6"/>
          <p:cNvSpPr/>
          <p:nvPr/>
        </p:nvSpPr>
        <p:spPr>
          <a:xfrm>
            <a:off x="7778264" y="4771277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protocol</a:t>
            </a:r>
            <a:endParaRPr altLang="en-US" dirty="0" lang="zh-CN"/>
          </a:p>
        </p:txBody>
      </p:sp>
      <p:sp>
        <p:nvSpPr>
          <p:cNvPr id="1048645" name="矩形 8"/>
          <p:cNvSpPr/>
          <p:nvPr/>
        </p:nvSpPr>
        <p:spPr>
          <a:xfrm>
            <a:off x="4806465" y="1351073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Interface</a:t>
            </a:r>
          </a:p>
          <a:p>
            <a:pPr algn="ctr"/>
            <a:r>
              <a:rPr altLang="en-US" dirty="0" lang="zh-CN" smtClean="0"/>
              <a:t>接口</a:t>
            </a:r>
            <a:endParaRPr altLang="en-US" dirty="0" lang="zh-CN"/>
          </a:p>
        </p:txBody>
      </p:sp>
      <p:sp>
        <p:nvSpPr>
          <p:cNvPr id="1048646" name="矩形 12"/>
          <p:cNvSpPr/>
          <p:nvPr/>
        </p:nvSpPr>
        <p:spPr>
          <a:xfrm>
            <a:off x="1586849" y="3847729"/>
            <a:ext cx="239730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Invoker</a:t>
            </a:r>
          </a:p>
          <a:p>
            <a:pPr algn="ctr"/>
            <a:r>
              <a:rPr altLang="en-US" dirty="0" lang="zh-CN" smtClean="0"/>
              <a:t>包装（</a:t>
            </a:r>
            <a:r>
              <a:rPr altLang="zh-CN" dirty="0" lang="en-US" smtClean="0"/>
              <a:t>url</a:t>
            </a:r>
            <a:r>
              <a:rPr altLang="en-US" dirty="0" lang="zh-CN" smtClean="0"/>
              <a:t>信息）</a:t>
            </a:r>
            <a:endParaRPr altLang="en-US" dirty="0" lang="zh-CN"/>
          </a:p>
        </p:txBody>
      </p:sp>
      <p:sp>
        <p:nvSpPr>
          <p:cNvPr id="1048647" name="矩形 19"/>
          <p:cNvSpPr/>
          <p:nvPr/>
        </p:nvSpPr>
        <p:spPr>
          <a:xfrm>
            <a:off x="7520352" y="1409694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Impl</a:t>
            </a:r>
          </a:p>
          <a:p>
            <a:pPr algn="ctr"/>
            <a:r>
              <a:rPr altLang="en-US" dirty="0" lang="zh-CN" smtClean="0"/>
              <a:t>实现类</a:t>
            </a:r>
            <a:endParaRPr altLang="en-US" dirty="0" lang="zh-CN"/>
          </a:p>
        </p:txBody>
      </p:sp>
      <p:sp>
        <p:nvSpPr>
          <p:cNvPr id="1048648" name="矩形 24"/>
          <p:cNvSpPr/>
          <p:nvPr/>
        </p:nvSpPr>
        <p:spPr>
          <a:xfrm>
            <a:off x="1813072" y="1882529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Proxy</a:t>
            </a:r>
          </a:p>
          <a:p>
            <a:pPr algn="ctr"/>
            <a:r>
              <a:rPr altLang="en-US" dirty="0" lang="zh-CN" smtClean="0"/>
              <a:t>代理对象</a:t>
            </a:r>
            <a:endParaRPr altLang="en-US" dirty="0" lang="zh-CN"/>
          </a:p>
        </p:txBody>
      </p:sp>
      <p:sp>
        <p:nvSpPr>
          <p:cNvPr id="1048649" name="矩形 38"/>
          <p:cNvSpPr/>
          <p:nvPr/>
        </p:nvSpPr>
        <p:spPr>
          <a:xfrm>
            <a:off x="2074982" y="4809382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protocol</a:t>
            </a:r>
            <a:endParaRPr altLang="en-US" dirty="0" lang="zh-CN"/>
          </a:p>
        </p:txBody>
      </p:sp>
      <p:sp>
        <p:nvSpPr>
          <p:cNvPr id="1048650" name="矩形 41"/>
          <p:cNvSpPr/>
          <p:nvPr/>
        </p:nvSpPr>
        <p:spPr>
          <a:xfrm>
            <a:off x="7532076" y="2933694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Invoker</a:t>
            </a:r>
          </a:p>
          <a:p>
            <a:pPr algn="ctr"/>
            <a:r>
              <a:rPr altLang="en-US" dirty="0" lang="zh-CN" smtClean="0"/>
              <a:t>包装（</a:t>
            </a:r>
            <a:r>
              <a:rPr altLang="zh-CN" dirty="0" lang="en-US" smtClean="0"/>
              <a:t>url</a:t>
            </a:r>
            <a:r>
              <a:rPr altLang="en-US" dirty="0" lang="zh-CN" smtClean="0"/>
              <a:t>信息）</a:t>
            </a:r>
            <a:endParaRPr altLang="en-US" dirty="0" lang="zh-CN"/>
          </a:p>
        </p:txBody>
      </p:sp>
      <p:cxnSp>
        <p:nvCxnSpPr>
          <p:cNvPr id="3145743" name="直接箭头连接符 45"/>
          <p:cNvCxnSpPr>
            <a:cxnSpLocks/>
            <a:stCxn id="1048649" idx="3"/>
            <a:endCxn id="1048651" idx="2"/>
          </p:cNvCxnSpPr>
          <p:nvPr/>
        </p:nvCxnSpPr>
        <p:spPr>
          <a:xfrm flipV="1">
            <a:off x="3531574" y="5073162"/>
            <a:ext cx="1317541" cy="30762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直接箭头连接符 47"/>
          <p:cNvCxnSpPr>
            <a:cxnSpLocks/>
            <a:stCxn id="1048644" idx="1"/>
            <a:endCxn id="1048651" idx="0"/>
          </p:cNvCxnSpPr>
          <p:nvPr/>
        </p:nvCxnSpPr>
        <p:spPr>
          <a:xfrm rot="10800000" flipV="1">
            <a:off x="6311654" y="5065818"/>
            <a:ext cx="1466611" cy="7343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直接箭头连接符 49"/>
          <p:cNvCxnSpPr>
            <a:cxnSpLocks/>
            <a:stCxn id="1048646" idx="2"/>
            <a:endCxn id="1048649" idx="0"/>
          </p:cNvCxnSpPr>
          <p:nvPr/>
        </p:nvCxnSpPr>
        <p:spPr>
          <a:xfrm rot="16200000" flipH="1">
            <a:off x="2608106" y="4614209"/>
            <a:ext cx="372569" cy="1777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6" name="直接箭头连接符 51"/>
          <p:cNvCxnSpPr>
            <a:cxnSpLocks/>
            <a:stCxn id="1048648" idx="2"/>
            <a:endCxn id="1048652" idx="0"/>
          </p:cNvCxnSpPr>
          <p:nvPr/>
        </p:nvCxnSpPr>
        <p:spPr>
          <a:xfrm rot="16200000" flipH="1">
            <a:off x="2569934" y="2680439"/>
            <a:ext cx="418174" cy="52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形状 54"/>
          <p:cNvCxnSpPr>
            <a:cxnSpLocks/>
            <a:stCxn id="1048648" idx="0"/>
            <a:endCxn id="1048645" idx="1"/>
          </p:cNvCxnSpPr>
          <p:nvPr/>
        </p:nvCxnSpPr>
        <p:spPr>
          <a:xfrm rot="5400000" flipH="1" flipV="1">
            <a:off x="3674156" y="750220"/>
            <a:ext cx="236914" cy="2027704"/>
          </a:xfrm>
          <a:prstGeom prst="bentConnector2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肘形连接符 56"/>
          <p:cNvCxnSpPr>
            <a:cxnSpLocks/>
            <a:stCxn id="1048647" idx="1"/>
            <a:endCxn id="1048645" idx="3"/>
          </p:cNvCxnSpPr>
          <p:nvPr/>
        </p:nvCxnSpPr>
        <p:spPr>
          <a:xfrm rot="10800000">
            <a:off x="6263058" y="1645616"/>
            <a:ext cx="1257295" cy="58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1" name="云形 28"/>
          <p:cNvSpPr/>
          <p:nvPr/>
        </p:nvSpPr>
        <p:spPr>
          <a:xfrm>
            <a:off x="4844561" y="4615962"/>
            <a:ext cx="1468316" cy="914400"/>
          </a:xfrm>
          <a:prstGeom prst="cloud"/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>
                <a:solidFill>
                  <a:schemeClr val="tx1"/>
                </a:solidFill>
              </a:rPr>
              <a:t>网络</a:t>
            </a:r>
            <a:endParaRPr altLang="en-US" dirty="0" lang="zh-CN">
              <a:solidFill>
                <a:schemeClr val="tx1"/>
              </a:solidFill>
            </a:endParaRPr>
          </a:p>
        </p:txBody>
      </p:sp>
      <p:cxnSp>
        <p:nvCxnSpPr>
          <p:cNvPr id="3145749" name="直接箭头连接符 20"/>
          <p:cNvCxnSpPr>
            <a:cxnSpLocks/>
            <a:stCxn id="1048647" idx="2"/>
            <a:endCxn id="1048650" idx="0"/>
          </p:cNvCxnSpPr>
          <p:nvPr/>
        </p:nvCxnSpPr>
        <p:spPr>
          <a:xfrm rot="16200000" flipH="1">
            <a:off x="8024445" y="2460374"/>
            <a:ext cx="934916" cy="1172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直接箭头连接符 23"/>
          <p:cNvCxnSpPr>
            <a:cxnSpLocks/>
            <a:stCxn id="1048650" idx="2"/>
            <a:endCxn id="1048644" idx="0"/>
          </p:cNvCxnSpPr>
          <p:nvPr/>
        </p:nvCxnSpPr>
        <p:spPr>
          <a:xfrm rot="16200000" flipH="1">
            <a:off x="7877913" y="4142629"/>
            <a:ext cx="1248499" cy="879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2" name="矩形 33"/>
          <p:cNvSpPr/>
          <p:nvPr/>
        </p:nvSpPr>
        <p:spPr>
          <a:xfrm>
            <a:off x="1580628" y="2889787"/>
            <a:ext cx="239730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Invoker</a:t>
            </a:r>
          </a:p>
          <a:p>
            <a:pPr algn="ctr"/>
            <a:r>
              <a:rPr altLang="en-US" dirty="0" lang="zh-CN" smtClean="0"/>
              <a:t>包装（路由）</a:t>
            </a:r>
            <a:endParaRPr altLang="en-US" dirty="0" lang="zh-CN"/>
          </a:p>
        </p:txBody>
      </p:sp>
      <p:cxnSp>
        <p:nvCxnSpPr>
          <p:cNvPr id="3145751" name="直接箭头连接符 40"/>
          <p:cNvCxnSpPr>
            <a:cxnSpLocks/>
            <a:stCxn id="1048652" idx="2"/>
            <a:endCxn id="1048646" idx="0"/>
          </p:cNvCxnSpPr>
          <p:nvPr/>
        </p:nvCxnSpPr>
        <p:spPr>
          <a:xfrm rot="16200000" flipH="1">
            <a:off x="2597963" y="3660189"/>
            <a:ext cx="368858" cy="622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extBox 1"/>
          <p:cNvSpPr txBox="1"/>
          <p:nvPr/>
        </p:nvSpPr>
        <p:spPr>
          <a:xfrm>
            <a:off x="417601" y="379150"/>
            <a:ext cx="5064207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的消费与服务端连接图示</a:t>
            </a:r>
          </a:p>
        </p:txBody>
      </p:sp>
      <p:sp>
        <p:nvSpPr>
          <p:cNvPr id="1048654" name="矩形 6"/>
          <p:cNvSpPr/>
          <p:nvPr/>
        </p:nvSpPr>
        <p:spPr>
          <a:xfrm>
            <a:off x="7778264" y="4771277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protocol</a:t>
            </a:r>
            <a:endParaRPr altLang="en-US" dirty="0" lang="zh-CN"/>
          </a:p>
        </p:txBody>
      </p:sp>
      <p:sp>
        <p:nvSpPr>
          <p:cNvPr id="1048655" name="矩形 8"/>
          <p:cNvSpPr/>
          <p:nvPr/>
        </p:nvSpPr>
        <p:spPr>
          <a:xfrm>
            <a:off x="4806465" y="1351073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Interface</a:t>
            </a:r>
          </a:p>
          <a:p>
            <a:pPr algn="ctr"/>
            <a:r>
              <a:rPr altLang="en-US" dirty="0" lang="zh-CN" smtClean="0"/>
              <a:t>接口</a:t>
            </a:r>
            <a:endParaRPr altLang="en-US" dirty="0" lang="zh-CN"/>
          </a:p>
        </p:txBody>
      </p:sp>
      <p:sp>
        <p:nvSpPr>
          <p:cNvPr id="1048656" name="矩形 12"/>
          <p:cNvSpPr/>
          <p:nvPr/>
        </p:nvSpPr>
        <p:spPr>
          <a:xfrm>
            <a:off x="1586849" y="3847729"/>
            <a:ext cx="239730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Invoker</a:t>
            </a:r>
          </a:p>
          <a:p>
            <a:pPr algn="ctr"/>
            <a:r>
              <a:rPr altLang="en-US" dirty="0" lang="zh-CN" smtClean="0"/>
              <a:t>包装（</a:t>
            </a:r>
            <a:r>
              <a:rPr altLang="zh-CN" dirty="0" lang="en-US" smtClean="0"/>
              <a:t>url</a:t>
            </a:r>
            <a:r>
              <a:rPr altLang="en-US" dirty="0" lang="zh-CN" smtClean="0"/>
              <a:t>信息）</a:t>
            </a:r>
            <a:endParaRPr altLang="en-US" dirty="0" lang="zh-CN"/>
          </a:p>
        </p:txBody>
      </p:sp>
      <p:sp>
        <p:nvSpPr>
          <p:cNvPr id="1048657" name="矩形 19"/>
          <p:cNvSpPr/>
          <p:nvPr/>
        </p:nvSpPr>
        <p:spPr>
          <a:xfrm>
            <a:off x="7520352" y="1409694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Impl</a:t>
            </a:r>
          </a:p>
          <a:p>
            <a:pPr algn="ctr"/>
            <a:r>
              <a:rPr altLang="en-US" dirty="0" lang="zh-CN" smtClean="0"/>
              <a:t>实现类</a:t>
            </a:r>
            <a:endParaRPr altLang="en-US" dirty="0" lang="zh-CN"/>
          </a:p>
        </p:txBody>
      </p:sp>
      <p:sp>
        <p:nvSpPr>
          <p:cNvPr id="1048658" name="矩形 24"/>
          <p:cNvSpPr/>
          <p:nvPr/>
        </p:nvSpPr>
        <p:spPr>
          <a:xfrm>
            <a:off x="1813072" y="1882529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Proxy</a:t>
            </a:r>
          </a:p>
          <a:p>
            <a:pPr algn="ctr"/>
            <a:r>
              <a:rPr altLang="en-US" dirty="0" lang="zh-CN" smtClean="0"/>
              <a:t>代理对象</a:t>
            </a:r>
            <a:endParaRPr altLang="en-US" dirty="0" lang="zh-CN"/>
          </a:p>
        </p:txBody>
      </p:sp>
      <p:sp>
        <p:nvSpPr>
          <p:cNvPr id="1048659" name="矩形 38"/>
          <p:cNvSpPr/>
          <p:nvPr/>
        </p:nvSpPr>
        <p:spPr>
          <a:xfrm>
            <a:off x="2074982" y="4809382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protocol</a:t>
            </a:r>
            <a:endParaRPr altLang="en-US" dirty="0" lang="zh-CN"/>
          </a:p>
        </p:txBody>
      </p:sp>
      <p:sp>
        <p:nvSpPr>
          <p:cNvPr id="1048660" name="矩形 41"/>
          <p:cNvSpPr/>
          <p:nvPr/>
        </p:nvSpPr>
        <p:spPr>
          <a:xfrm>
            <a:off x="7532076" y="2933694"/>
            <a:ext cx="193137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Invoker</a:t>
            </a:r>
          </a:p>
          <a:p>
            <a:pPr algn="ctr"/>
            <a:r>
              <a:rPr altLang="en-US" dirty="0" lang="zh-CN" smtClean="0"/>
              <a:t>包装（</a:t>
            </a:r>
            <a:r>
              <a:rPr altLang="zh-CN" dirty="0" lang="en-US" smtClean="0"/>
              <a:t>url</a:t>
            </a:r>
            <a:r>
              <a:rPr altLang="en-US" dirty="0" lang="zh-CN" smtClean="0"/>
              <a:t>信息）</a:t>
            </a:r>
            <a:endParaRPr altLang="en-US" dirty="0" lang="zh-CN"/>
          </a:p>
        </p:txBody>
      </p:sp>
      <p:cxnSp>
        <p:nvCxnSpPr>
          <p:cNvPr id="3145752" name="直接箭头连接符 45"/>
          <p:cNvCxnSpPr>
            <a:cxnSpLocks/>
            <a:stCxn id="1048659" idx="3"/>
            <a:endCxn id="1048661" idx="2"/>
          </p:cNvCxnSpPr>
          <p:nvPr/>
        </p:nvCxnSpPr>
        <p:spPr>
          <a:xfrm flipV="1">
            <a:off x="3531574" y="5073162"/>
            <a:ext cx="1317541" cy="30762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箭头连接符 47"/>
          <p:cNvCxnSpPr>
            <a:cxnSpLocks/>
            <a:stCxn id="1048654" idx="1"/>
            <a:endCxn id="1048661" idx="0"/>
          </p:cNvCxnSpPr>
          <p:nvPr/>
        </p:nvCxnSpPr>
        <p:spPr>
          <a:xfrm rot="10800000" flipV="1">
            <a:off x="6311654" y="5065818"/>
            <a:ext cx="1466611" cy="7343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箭头连接符 49"/>
          <p:cNvCxnSpPr>
            <a:cxnSpLocks/>
            <a:stCxn id="1048656" idx="2"/>
            <a:endCxn id="1048659" idx="0"/>
          </p:cNvCxnSpPr>
          <p:nvPr/>
        </p:nvCxnSpPr>
        <p:spPr>
          <a:xfrm rot="16200000" flipH="1">
            <a:off x="2608106" y="4614209"/>
            <a:ext cx="372569" cy="1777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直接箭头连接符 51"/>
          <p:cNvCxnSpPr>
            <a:cxnSpLocks/>
            <a:stCxn id="1048658" idx="2"/>
            <a:endCxn id="1048662" idx="0"/>
          </p:cNvCxnSpPr>
          <p:nvPr/>
        </p:nvCxnSpPr>
        <p:spPr>
          <a:xfrm rot="16200000" flipH="1">
            <a:off x="2569934" y="2680439"/>
            <a:ext cx="418174" cy="52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形状 54"/>
          <p:cNvCxnSpPr>
            <a:cxnSpLocks/>
            <a:stCxn id="1048658" idx="0"/>
            <a:endCxn id="1048655" idx="1"/>
          </p:cNvCxnSpPr>
          <p:nvPr/>
        </p:nvCxnSpPr>
        <p:spPr>
          <a:xfrm rot="5400000" flipH="1" flipV="1">
            <a:off x="3674156" y="750220"/>
            <a:ext cx="236914" cy="2027704"/>
          </a:xfrm>
          <a:prstGeom prst="bentConnector2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肘形连接符 56"/>
          <p:cNvCxnSpPr>
            <a:cxnSpLocks/>
            <a:stCxn id="1048657" idx="1"/>
            <a:endCxn id="1048655" idx="3"/>
          </p:cNvCxnSpPr>
          <p:nvPr/>
        </p:nvCxnSpPr>
        <p:spPr>
          <a:xfrm rot="10800000">
            <a:off x="6263058" y="1645616"/>
            <a:ext cx="1257295" cy="58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1" name="云形 28"/>
          <p:cNvSpPr/>
          <p:nvPr/>
        </p:nvSpPr>
        <p:spPr>
          <a:xfrm>
            <a:off x="4844561" y="4615962"/>
            <a:ext cx="1468316" cy="914400"/>
          </a:xfrm>
          <a:prstGeom prst="cloud"/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>
                <a:solidFill>
                  <a:schemeClr val="tx1"/>
                </a:solidFill>
              </a:rPr>
              <a:t>网络</a:t>
            </a:r>
            <a:endParaRPr altLang="en-US" dirty="0" lang="zh-CN">
              <a:solidFill>
                <a:schemeClr val="tx1"/>
              </a:solidFill>
            </a:endParaRPr>
          </a:p>
        </p:txBody>
      </p:sp>
      <p:cxnSp>
        <p:nvCxnSpPr>
          <p:cNvPr id="3145758" name="直接箭头连接符 20"/>
          <p:cNvCxnSpPr>
            <a:cxnSpLocks/>
            <a:stCxn id="1048657" idx="2"/>
            <a:endCxn id="1048660" idx="0"/>
          </p:cNvCxnSpPr>
          <p:nvPr/>
        </p:nvCxnSpPr>
        <p:spPr>
          <a:xfrm rot="16200000" flipH="1">
            <a:off x="8024445" y="2460374"/>
            <a:ext cx="934916" cy="11724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直接箭头连接符 23"/>
          <p:cNvCxnSpPr>
            <a:cxnSpLocks/>
            <a:stCxn id="1048660" idx="2"/>
            <a:endCxn id="1048654" idx="0"/>
          </p:cNvCxnSpPr>
          <p:nvPr/>
        </p:nvCxnSpPr>
        <p:spPr>
          <a:xfrm rot="16200000" flipH="1">
            <a:off x="7877913" y="4142629"/>
            <a:ext cx="1248499" cy="879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2" name="矩形 33"/>
          <p:cNvSpPr/>
          <p:nvPr/>
        </p:nvSpPr>
        <p:spPr>
          <a:xfrm>
            <a:off x="1580628" y="2889787"/>
            <a:ext cx="239730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Invoker</a:t>
            </a:r>
          </a:p>
          <a:p>
            <a:pPr algn="ctr"/>
            <a:r>
              <a:rPr altLang="en-US" dirty="0" lang="zh-CN" smtClean="0"/>
              <a:t>包装（路由）</a:t>
            </a:r>
            <a:endParaRPr altLang="en-US" dirty="0" lang="zh-CN"/>
          </a:p>
        </p:txBody>
      </p:sp>
      <p:cxnSp>
        <p:nvCxnSpPr>
          <p:cNvPr id="3145760" name="直接箭头连接符 40"/>
          <p:cNvCxnSpPr>
            <a:cxnSpLocks/>
            <a:stCxn id="1048662" idx="2"/>
            <a:endCxn id="1048656" idx="0"/>
          </p:cNvCxnSpPr>
          <p:nvPr/>
        </p:nvCxnSpPr>
        <p:spPr>
          <a:xfrm rot="16200000" flipH="1">
            <a:off x="2597963" y="3660189"/>
            <a:ext cx="368858" cy="622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extBox 1"/>
          <p:cNvSpPr txBox="1"/>
          <p:nvPr/>
        </p:nvSpPr>
        <p:spPr>
          <a:xfrm>
            <a:off x="417601" y="379150"/>
            <a:ext cx="3015569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的启动过程</a:t>
            </a:r>
          </a:p>
        </p:txBody>
      </p:sp>
      <p:sp>
        <p:nvSpPr>
          <p:cNvPr id="1048664" name="矩形 6"/>
          <p:cNvSpPr/>
          <p:nvPr/>
        </p:nvSpPr>
        <p:spPr>
          <a:xfrm>
            <a:off x="7831016" y="5342757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refprotocol</a:t>
            </a:r>
            <a:endParaRPr altLang="en-US" dirty="0" lang="zh-CN"/>
          </a:p>
        </p:txBody>
      </p:sp>
      <p:sp>
        <p:nvSpPr>
          <p:cNvPr id="1048665" name="矩形 8"/>
          <p:cNvSpPr/>
          <p:nvPr/>
        </p:nvSpPr>
        <p:spPr>
          <a:xfrm>
            <a:off x="3522787" y="1183990"/>
            <a:ext cx="4003428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DubboNamespaceHandler</a:t>
            </a:r>
            <a:endParaRPr altLang="en-US" dirty="0" lang="zh-CN"/>
          </a:p>
        </p:txBody>
      </p:sp>
      <p:sp>
        <p:nvSpPr>
          <p:cNvPr id="1048666" name="矩形 12"/>
          <p:cNvSpPr/>
          <p:nvPr/>
        </p:nvSpPr>
        <p:spPr>
          <a:xfrm>
            <a:off x="1482971" y="3689807"/>
            <a:ext cx="2658206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ServiceBean</a:t>
            </a:r>
            <a:endParaRPr altLang="en-US" dirty="0" lang="zh-CN"/>
          </a:p>
        </p:txBody>
      </p:sp>
      <p:sp>
        <p:nvSpPr>
          <p:cNvPr id="1048667" name="矩形 19"/>
          <p:cNvSpPr/>
          <p:nvPr/>
        </p:nvSpPr>
        <p:spPr>
          <a:xfrm>
            <a:off x="3537436" y="2218557"/>
            <a:ext cx="3944817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DubboBeanDefinitionParser</a:t>
            </a:r>
            <a:endParaRPr altLang="en-US" dirty="0" lang="zh-CN"/>
          </a:p>
        </p:txBody>
      </p:sp>
      <p:sp>
        <p:nvSpPr>
          <p:cNvPr id="1048668" name="矩形 38"/>
          <p:cNvSpPr/>
          <p:nvPr/>
        </p:nvSpPr>
        <p:spPr>
          <a:xfrm>
            <a:off x="2074982" y="5380862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protocol</a:t>
            </a:r>
            <a:endParaRPr altLang="en-US" dirty="0" lang="zh-CN"/>
          </a:p>
        </p:txBody>
      </p:sp>
      <p:sp>
        <p:nvSpPr>
          <p:cNvPr id="1048669" name="矩形 41"/>
          <p:cNvSpPr/>
          <p:nvPr/>
        </p:nvSpPr>
        <p:spPr>
          <a:xfrm>
            <a:off x="7391398" y="3549136"/>
            <a:ext cx="2306518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ReferenceBean</a:t>
            </a:r>
            <a:endParaRPr altLang="en-US" dirty="0" lang="zh-CN"/>
          </a:p>
        </p:txBody>
      </p:sp>
      <p:cxnSp>
        <p:nvCxnSpPr>
          <p:cNvPr id="3145761" name="直接箭头连接符 45"/>
          <p:cNvCxnSpPr>
            <a:cxnSpLocks/>
            <a:stCxn id="1048668" idx="3"/>
            <a:endCxn id="1048670" idx="2"/>
          </p:cNvCxnSpPr>
          <p:nvPr/>
        </p:nvCxnSpPr>
        <p:spPr>
          <a:xfrm flipV="1">
            <a:off x="3531574" y="5644642"/>
            <a:ext cx="1317541" cy="30762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2" name="直接箭头连接符 47"/>
          <p:cNvCxnSpPr>
            <a:cxnSpLocks/>
            <a:stCxn id="1048664" idx="1"/>
            <a:endCxn id="1048670" idx="0"/>
          </p:cNvCxnSpPr>
          <p:nvPr/>
        </p:nvCxnSpPr>
        <p:spPr>
          <a:xfrm rot="10800000" flipV="1">
            <a:off x="6311654" y="5637298"/>
            <a:ext cx="1519363" cy="7343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3" name="直接箭头连接符 49"/>
          <p:cNvCxnSpPr>
            <a:cxnSpLocks/>
            <a:stCxn id="1048666" idx="2"/>
            <a:endCxn id="1048668" idx="0"/>
          </p:cNvCxnSpPr>
          <p:nvPr/>
        </p:nvCxnSpPr>
        <p:spPr>
          <a:xfrm rot="5400000">
            <a:off x="2256691" y="4825478"/>
            <a:ext cx="1101971" cy="8796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0" name="云形 28"/>
          <p:cNvSpPr/>
          <p:nvPr/>
        </p:nvSpPr>
        <p:spPr>
          <a:xfrm>
            <a:off x="4844561" y="5187442"/>
            <a:ext cx="1468316" cy="914400"/>
          </a:xfrm>
          <a:prstGeom prst="cloud"/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US" dirty="0" lang="zh-CN" smtClean="0">
                <a:solidFill>
                  <a:schemeClr val="tx1"/>
                </a:solidFill>
              </a:rPr>
              <a:t>网络</a:t>
            </a:r>
            <a:endParaRPr altLang="en-US" dirty="0" lang="zh-CN">
              <a:solidFill>
                <a:schemeClr val="tx1"/>
              </a:solidFill>
            </a:endParaRPr>
          </a:p>
        </p:txBody>
      </p:sp>
      <p:sp>
        <p:nvSpPr>
          <p:cNvPr id="1048671" name="下箭头 31"/>
          <p:cNvSpPr/>
          <p:nvPr/>
        </p:nvSpPr>
        <p:spPr>
          <a:xfrm>
            <a:off x="5205046" y="465992"/>
            <a:ext cx="474785" cy="68580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2" name="TextBox 62"/>
          <p:cNvSpPr txBox="1"/>
          <p:nvPr/>
        </p:nvSpPr>
        <p:spPr>
          <a:xfrm>
            <a:off x="3604846" y="5354526"/>
            <a:ext cx="868379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 smtClean="0"/>
              <a:t>export()</a:t>
            </a:r>
            <a:endParaRPr altLang="en-US" dirty="0" sz="1400" lang="zh-CN"/>
          </a:p>
        </p:txBody>
      </p:sp>
      <p:sp>
        <p:nvSpPr>
          <p:cNvPr id="1048673" name="TextBox 63"/>
          <p:cNvSpPr txBox="1"/>
          <p:nvPr/>
        </p:nvSpPr>
        <p:spPr>
          <a:xfrm>
            <a:off x="6597162" y="5322287"/>
            <a:ext cx="706284" cy="307777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400" lang="en-US" smtClean="0"/>
              <a:t>refer</a:t>
            </a:r>
            <a:r>
              <a:rPr altLang="zh-CN" dirty="0" sz="1400" lang="en-US" smtClean="0"/>
              <a:t>()</a:t>
            </a:r>
            <a:endParaRPr altLang="en-US" dirty="0" sz="1400" lang="zh-CN"/>
          </a:p>
        </p:txBody>
      </p:sp>
      <p:cxnSp>
        <p:nvCxnSpPr>
          <p:cNvPr id="3145764" name="直接箭头连接符 65"/>
          <p:cNvCxnSpPr>
            <a:cxnSpLocks/>
            <a:stCxn id="1048665" idx="2"/>
            <a:endCxn id="1048667" idx="0"/>
          </p:cNvCxnSpPr>
          <p:nvPr/>
        </p:nvCxnSpPr>
        <p:spPr>
          <a:xfrm rot="5400000">
            <a:off x="5294432" y="1988487"/>
            <a:ext cx="445483" cy="14656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直接箭头连接符 75"/>
          <p:cNvCxnSpPr>
            <a:cxnSpLocks/>
            <a:stCxn id="1048667" idx="2"/>
            <a:endCxn id="1048666" idx="0"/>
          </p:cNvCxnSpPr>
          <p:nvPr/>
        </p:nvCxnSpPr>
        <p:spPr>
          <a:xfrm rot="5400000">
            <a:off x="3719877" y="1899839"/>
            <a:ext cx="882166" cy="2697771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6" name="直接箭头连接符 77"/>
          <p:cNvCxnSpPr>
            <a:cxnSpLocks/>
            <a:stCxn id="1048667" idx="2"/>
            <a:endCxn id="1048669" idx="0"/>
          </p:cNvCxnSpPr>
          <p:nvPr/>
        </p:nvCxnSpPr>
        <p:spPr>
          <a:xfrm rot="16200000" flipH="1">
            <a:off x="6656504" y="1660982"/>
            <a:ext cx="741495" cy="3034812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7" name="直接箭头连接符 79"/>
          <p:cNvCxnSpPr>
            <a:cxnSpLocks/>
            <a:stCxn id="1048669" idx="2"/>
            <a:endCxn id="1048664" idx="0"/>
          </p:cNvCxnSpPr>
          <p:nvPr/>
        </p:nvCxnSpPr>
        <p:spPr>
          <a:xfrm rot="16200000" flipH="1">
            <a:off x="7949716" y="4733160"/>
            <a:ext cx="1204537" cy="1465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线形标注 1 28"/>
          <p:cNvSpPr/>
          <p:nvPr/>
        </p:nvSpPr>
        <p:spPr>
          <a:xfrm>
            <a:off x="5738326" y="5374432"/>
            <a:ext cx="3629608" cy="783772"/>
          </a:xfrm>
          <a:prstGeom prst="borderCallout1">
            <a:avLst>
              <a:gd name="adj1" fmla="val 3274"/>
              <a:gd name="adj2" fmla="val 41024"/>
              <a:gd name="adj3" fmla="val -123214"/>
              <a:gd name="adj4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5" name="矩形 17"/>
          <p:cNvSpPr/>
          <p:nvPr/>
        </p:nvSpPr>
        <p:spPr>
          <a:xfrm>
            <a:off x="3881536" y="1035698"/>
            <a:ext cx="7249886" cy="2911151"/>
          </a:xfrm>
          <a:prstGeom prst="rect"/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6" name="TextBox 1"/>
          <p:cNvSpPr txBox="1"/>
          <p:nvPr/>
        </p:nvSpPr>
        <p:spPr>
          <a:xfrm>
            <a:off x="417601" y="379150"/>
            <a:ext cx="2210862" cy="502445"/>
          </a:xfrm>
          <a:prstGeom prst="rect"/>
          <a:noFill/>
        </p:spPr>
        <p:txBody>
          <a:bodyPr rtlCol="0" wrap="none">
            <a:spAutoFit/>
          </a:bodyPr>
          <a:p>
            <a:pPr defTabSz="1218565"/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altLang="zh-CN" sz="2665" lang="en-US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altLang="en-US" sz="2665" lang="zh-CN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</a:p>
        </p:txBody>
      </p:sp>
      <p:sp>
        <p:nvSpPr>
          <p:cNvPr id="1048677" name="矩形 3"/>
          <p:cNvSpPr/>
          <p:nvPr/>
        </p:nvSpPr>
        <p:spPr>
          <a:xfrm>
            <a:off x="4590661" y="2900008"/>
            <a:ext cx="164440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ServiceImplA</a:t>
            </a:r>
          </a:p>
        </p:txBody>
      </p:sp>
      <p:sp>
        <p:nvSpPr>
          <p:cNvPr id="1048678" name="矩形 4"/>
          <p:cNvSpPr/>
          <p:nvPr/>
        </p:nvSpPr>
        <p:spPr>
          <a:xfrm>
            <a:off x="6713018" y="1503526"/>
            <a:ext cx="145659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</a:t>
            </a:r>
          </a:p>
        </p:txBody>
      </p:sp>
      <p:sp>
        <p:nvSpPr>
          <p:cNvPr id="1048679" name="矩形 6"/>
          <p:cNvSpPr/>
          <p:nvPr/>
        </p:nvSpPr>
        <p:spPr>
          <a:xfrm>
            <a:off x="6515878" y="2912449"/>
            <a:ext cx="164440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ServiceImplB</a:t>
            </a:r>
          </a:p>
        </p:txBody>
      </p:sp>
      <p:sp>
        <p:nvSpPr>
          <p:cNvPr id="1048680" name="矩形 7"/>
          <p:cNvSpPr/>
          <p:nvPr/>
        </p:nvSpPr>
        <p:spPr>
          <a:xfrm>
            <a:off x="8674359" y="2887568"/>
            <a:ext cx="1644402" cy="58908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ServiceImplC</a:t>
            </a:r>
          </a:p>
        </p:txBody>
      </p:sp>
      <p:cxnSp>
        <p:nvCxnSpPr>
          <p:cNvPr id="3145768" name="肘形连接符 9"/>
          <p:cNvCxnSpPr>
            <a:cxnSpLocks/>
            <a:stCxn id="1048677" idx="0"/>
            <a:endCxn id="1048678" idx="2"/>
          </p:cNvCxnSpPr>
          <p:nvPr/>
        </p:nvCxnSpPr>
        <p:spPr>
          <a:xfrm rot="5400000" flipH="1" flipV="1">
            <a:off x="6023389" y="1482083"/>
            <a:ext cx="807398" cy="2028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9" name="肘形连接符 11"/>
          <p:cNvCxnSpPr>
            <a:cxnSpLocks/>
            <a:stCxn id="1048679" idx="0"/>
            <a:endCxn id="1048678" idx="2"/>
          </p:cNvCxnSpPr>
          <p:nvPr/>
        </p:nvCxnSpPr>
        <p:spPr>
          <a:xfrm rot="5400000" flipH="1" flipV="1">
            <a:off x="6979777" y="2450913"/>
            <a:ext cx="819839" cy="1032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0" name="肘形连接符 13"/>
          <p:cNvCxnSpPr>
            <a:cxnSpLocks/>
            <a:stCxn id="1048680" idx="0"/>
            <a:endCxn id="1048678" idx="2"/>
          </p:cNvCxnSpPr>
          <p:nvPr/>
        </p:nvCxnSpPr>
        <p:spPr>
          <a:xfrm rot="16200000" flipV="1">
            <a:off x="8071458" y="1462466"/>
            <a:ext cx="794958" cy="20552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1" name="矩形 14"/>
          <p:cNvSpPr/>
          <p:nvPr/>
        </p:nvSpPr>
        <p:spPr>
          <a:xfrm>
            <a:off x="634479" y="3993502"/>
            <a:ext cx="1810139" cy="662473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smtClean="0"/>
              <a:t>ServiceLoader</a:t>
            </a:r>
            <a:endParaRPr altLang="en-US" dirty="0" lang="zh-CN"/>
          </a:p>
        </p:txBody>
      </p:sp>
      <p:sp>
        <p:nvSpPr>
          <p:cNvPr id="1048682" name="矩形 18"/>
          <p:cNvSpPr/>
          <p:nvPr/>
        </p:nvSpPr>
        <p:spPr>
          <a:xfrm>
            <a:off x="3884646" y="3946850"/>
            <a:ext cx="7249886" cy="727788"/>
          </a:xfrm>
          <a:prstGeom prst="rect"/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3" name="矩形 19"/>
          <p:cNvSpPr/>
          <p:nvPr/>
        </p:nvSpPr>
        <p:spPr>
          <a:xfrm>
            <a:off x="4313852" y="4069446"/>
            <a:ext cx="4746171" cy="409249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dirty="0" lang="en-US" smtClean="0"/>
              <a:t> META-INF/services</a:t>
            </a:r>
          </a:p>
        </p:txBody>
      </p:sp>
      <p:cxnSp>
        <p:nvCxnSpPr>
          <p:cNvPr id="3145771" name="直接箭头连接符 23"/>
          <p:cNvCxnSpPr>
            <a:cxnSpLocks/>
            <a:stCxn id="1048681" idx="3"/>
            <a:endCxn id="1048682" idx="1"/>
          </p:cNvCxnSpPr>
          <p:nvPr/>
        </p:nvCxnSpPr>
        <p:spPr>
          <a:xfrm flipV="1">
            <a:off x="2444618" y="4310744"/>
            <a:ext cx="1440028" cy="13995"/>
          </a:xfrm>
          <a:prstGeom prst="straightConnector1"/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4" name="TextBox 25"/>
          <p:cNvSpPr txBox="1"/>
          <p:nvPr/>
        </p:nvSpPr>
        <p:spPr>
          <a:xfrm>
            <a:off x="2855167" y="3965510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 smtClean="0"/>
              <a:t>扫描</a:t>
            </a:r>
            <a:endParaRPr altLang="en-US" dirty="0" lang="zh-CN"/>
          </a:p>
        </p:txBody>
      </p:sp>
      <p:sp>
        <p:nvSpPr>
          <p:cNvPr id="1048685" name="TextBox 27"/>
          <p:cNvSpPr txBox="1"/>
          <p:nvPr/>
        </p:nvSpPr>
        <p:spPr>
          <a:xfrm>
            <a:off x="6046236" y="5458408"/>
            <a:ext cx="2514214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xxx.xxx.</a:t>
            </a:r>
            <a:r>
              <a:rPr altLang="zh-CN" dirty="0" lang="en-US" smtClean="0">
                <a:solidFill>
                  <a:srgbClr val="FF0000"/>
                </a:solidFill>
              </a:rPr>
              <a:t> ServiceImplA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xxx.xxx.</a:t>
            </a:r>
            <a:r>
              <a:rPr altLang="zh-CN" dirty="0" lang="en-US" smtClean="0">
                <a:solidFill>
                  <a:srgbClr val="FF0000"/>
                </a:solidFill>
              </a:rPr>
              <a:t> ServiceImplB</a:t>
            </a:r>
            <a:endParaRPr altLang="en-US" dirty="0" 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锐旗设计；https://9ppt.taobao.com</dc:title>
  <dc:creator>锐旗设计;https://9ppt.taobao.com</dc:creator>
  <cp:lastModifiedBy>China</cp:lastModifiedBy>
  <dcterms:created xsi:type="dcterms:W3CDTF">2016-08-29T23:34:00Z</dcterms:created>
  <dcterms:modified xsi:type="dcterms:W3CDTF">2018-11-15T02:59:55Z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