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91" r:id="rId4"/>
    <p:sldId id="408" r:id="rId5"/>
    <p:sldId id="409" r:id="rId6"/>
    <p:sldId id="411" r:id="rId7"/>
    <p:sldId id="412" r:id="rId8"/>
    <p:sldId id="3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74" y="-108"/>
      </p:cViewPr>
      <p:guideLst>
        <p:guide orient="horz" pos="22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939800" y="2144395"/>
            <a:ext cx="1031240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20000"/>
              </a:lnSpc>
            </a:pPr>
            <a:r>
              <a:rPr lang="zh-CN" altLang="en-US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altLang="en-US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基础及组件使用</a:t>
            </a:r>
            <a:r>
              <a:rPr lang="en-US" alt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3600">
              <a:ln w="6350"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53935" y="6033135"/>
            <a:ext cx="476631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218565"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1076258117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14" y="6560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5651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@Conditional条件注册bean</a:t>
            </a:r>
            <a:endParaRPr 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1</a:t>
            </a:r>
            <a:endParaRPr lang="en-US" altLang="zh-CN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045845"/>
            <a:ext cx="9663430" cy="183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1，</a:t>
            </a:r>
            <a:r>
              <a:rPr lang="zh-CN" altLang="en-US">
                <a:sym typeface="+mn-ea"/>
              </a:rPr>
              <a:t>什么条件注册</a:t>
            </a:r>
            <a:r>
              <a:rPr lang="en-US" altLang="zh-CN">
                <a:sym typeface="+mn-ea"/>
              </a:rPr>
              <a:t>bean?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2，</a:t>
            </a:r>
            <a:r>
              <a:rPr lang="zh-CN" altLang="en-US">
                <a:sym typeface="+mn-ea"/>
              </a:rPr>
              <a:t>如何根据指定条件选择性地注册</a:t>
            </a:r>
            <a:r>
              <a:rPr lang="en-US" altLang="zh-CN">
                <a:sym typeface="+mn-ea"/>
              </a:rPr>
              <a:t>bean</a:t>
            </a:r>
            <a:r>
              <a:rPr lang="zh-CN" altLang="en-US">
                <a:sym typeface="+mn-ea"/>
              </a:rPr>
              <a:t>实例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5651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@Import注册bean</a:t>
            </a:r>
            <a:endParaRPr 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115" y="1070610"/>
            <a:ext cx="9663430" cy="2167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1，</a:t>
            </a:r>
            <a:r>
              <a:rPr lang="zh-CN" altLang="en-US">
                <a:sym typeface="+mn-ea"/>
              </a:rPr>
              <a:t>手动添加组件到</a:t>
            </a:r>
            <a:r>
              <a:rPr lang="en-US" altLang="zh-CN">
                <a:sym typeface="+mn-ea"/>
              </a:rPr>
              <a:t>IOC</a:t>
            </a:r>
            <a:r>
              <a:rPr lang="zh-CN" altLang="en-US">
                <a:sym typeface="+mn-ea"/>
              </a:rPr>
              <a:t>容器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2，</a:t>
            </a:r>
            <a:r>
              <a:rPr lang="zh-CN" altLang="en-US">
                <a:sym typeface="+mn-ea"/>
              </a:rPr>
              <a:t>使用ImportSelector自定义返回组件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3,  </a:t>
            </a:r>
            <a:r>
              <a:rPr lang="zh-CN" altLang="en-US">
                <a:sym typeface="+mn-ea"/>
              </a:rPr>
              <a:t>使用ImportBeanDefinitionRegistrar返回自定义组件</a:t>
            </a:r>
            <a:endParaRPr lang="zh-CN" altLang="en-US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5651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Factorybean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接口实现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115" y="1070610"/>
            <a:ext cx="9663430" cy="183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1，getObject()</a:t>
            </a:r>
            <a:r>
              <a:rPr lang="zh-CN" altLang="en-US">
                <a:sym typeface="+mn-ea"/>
              </a:rPr>
              <a:t>返回对象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2，getObjectType</a:t>
            </a:r>
            <a:r>
              <a:rPr lang="zh-CN" altLang="en-US">
                <a:sym typeface="+mn-ea"/>
              </a:rPr>
              <a:t>返回对象类型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3,   isSingleton()</a:t>
            </a:r>
            <a:r>
              <a:rPr lang="zh-CN" altLang="en-US">
                <a:sym typeface="+mn-ea"/>
              </a:rPr>
              <a:t>是否单例控制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5651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初始化与销毁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115" y="1070610"/>
            <a:ext cx="9663430" cy="2251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>
                <a:sym typeface="+mn-ea"/>
              </a:rPr>
              <a:t>如何定义和销毁</a:t>
            </a:r>
            <a:r>
              <a:rPr lang="en-US">
                <a:sym typeface="+mn-ea"/>
              </a:rPr>
              <a:t>3</a:t>
            </a:r>
            <a:r>
              <a:rPr lang="zh-CN" altLang="en-US">
                <a:sym typeface="+mn-ea"/>
              </a:rPr>
              <a:t>种方式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1,  指定初始化和销毁方法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2，</a:t>
            </a:r>
            <a:r>
              <a:rPr>
                <a:sym typeface="+mn-ea"/>
              </a:rPr>
              <a:t>让Bean实现 InitializingBean(定义初始化逻辑)</a:t>
            </a:r>
            <a:endParaRPr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3,   </a:t>
            </a:r>
            <a:r>
              <a:rPr>
                <a:sym typeface="+mn-ea"/>
              </a:rPr>
              <a:t>使用JSR250规则定义的两个注解来实现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/>
          <p:nvPr/>
        </p:nvSpPr>
        <p:spPr>
          <a:xfrm>
            <a:off x="3064510" y="1680210"/>
            <a:ext cx="5202555" cy="1291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  毕！</a:t>
            </a:r>
            <a:endParaRPr lang="zh-CN" altLang="en-US" sz="3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4625" y="3255010"/>
            <a:ext cx="37045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James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WPS 演示</Application>
  <PresentationFormat>自定义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方正兰亭超细黑简体</vt:lpstr>
      <vt:lpstr>楷体</vt:lpstr>
      <vt:lpstr>Arial Unicode MS</vt:lpstr>
      <vt:lpstr>等线</vt:lpstr>
      <vt:lpstr>黑体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414</cp:revision>
  <dcterms:created xsi:type="dcterms:W3CDTF">2016-08-30T15:34:00Z</dcterms:created>
  <dcterms:modified xsi:type="dcterms:W3CDTF">2018-06-06T13:23:22Z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